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6"/>
  </p:notesMasterIdLst>
  <p:handoutMasterIdLst>
    <p:handoutMasterId r:id="rId37"/>
  </p:handoutMasterIdLst>
  <p:sldIdLst>
    <p:sldId id="256" r:id="rId2"/>
    <p:sldId id="384" r:id="rId3"/>
    <p:sldId id="379" r:id="rId4"/>
    <p:sldId id="388" r:id="rId5"/>
    <p:sldId id="383" r:id="rId6"/>
    <p:sldId id="385" r:id="rId7"/>
    <p:sldId id="386" r:id="rId8"/>
    <p:sldId id="387" r:id="rId9"/>
    <p:sldId id="389" r:id="rId10"/>
    <p:sldId id="390" r:id="rId11"/>
    <p:sldId id="392" r:id="rId12"/>
    <p:sldId id="391" r:id="rId13"/>
    <p:sldId id="393" r:id="rId14"/>
    <p:sldId id="394" r:id="rId15"/>
    <p:sldId id="395" r:id="rId16"/>
    <p:sldId id="410" r:id="rId17"/>
    <p:sldId id="418" r:id="rId18"/>
    <p:sldId id="339" r:id="rId19"/>
    <p:sldId id="374" r:id="rId20"/>
    <p:sldId id="419" r:id="rId21"/>
    <p:sldId id="420" r:id="rId22"/>
    <p:sldId id="414" r:id="rId23"/>
    <p:sldId id="398" r:id="rId24"/>
    <p:sldId id="399" r:id="rId25"/>
    <p:sldId id="397" r:id="rId26"/>
    <p:sldId id="412" r:id="rId27"/>
    <p:sldId id="401" r:id="rId28"/>
    <p:sldId id="310" r:id="rId29"/>
    <p:sldId id="402" r:id="rId30"/>
    <p:sldId id="421" r:id="rId31"/>
    <p:sldId id="403" r:id="rId32"/>
    <p:sldId id="413" r:id="rId33"/>
    <p:sldId id="321" r:id="rId34"/>
    <p:sldId id="409" r:id="rId35"/>
  </p:sldIdLst>
  <p:sldSz cx="9144000" cy="5143500" type="screen16x9"/>
  <p:notesSz cx="9928225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F99"/>
    <a:srgbClr val="808000"/>
    <a:srgbClr val="CC3300"/>
    <a:srgbClr val="FFCC99"/>
    <a:srgbClr val="FF66FF"/>
    <a:srgbClr val="FF6600"/>
    <a:srgbClr val="990000"/>
    <a:srgbClr val="CB6B35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1113" autoAdjust="0"/>
  </p:normalViewPr>
  <p:slideViewPr>
    <p:cSldViewPr>
      <p:cViewPr varScale="1">
        <p:scale>
          <a:sx n="116" d="100"/>
          <a:sy n="116" d="100"/>
        </p:scale>
        <p:origin x="-5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ED881F-E5BA-4464-B7CF-7673C24F2232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D6E5402D-23C0-495C-B189-913A66F536C4}">
      <dgm:prSet phldrT="[文字]"/>
      <dgm:spPr/>
      <dgm:t>
        <a:bodyPr/>
        <a:lstStyle/>
        <a:p>
          <a:endParaRPr lang="zh-TW" altLang="en-US" dirty="0"/>
        </a:p>
      </dgm:t>
    </dgm:pt>
    <dgm:pt modelId="{91E18023-1BA1-4043-934E-6C1C7FE47C32}" type="parTrans" cxnId="{9C62F497-E04A-46DD-80BF-E1E4B0A81C75}">
      <dgm:prSet/>
      <dgm:spPr/>
      <dgm:t>
        <a:bodyPr/>
        <a:lstStyle/>
        <a:p>
          <a:endParaRPr lang="zh-TW" altLang="en-US"/>
        </a:p>
      </dgm:t>
    </dgm:pt>
    <dgm:pt modelId="{3965D385-200C-41C3-8B7A-E17745924BF9}" type="sibTrans" cxnId="{9C62F497-E04A-46DD-80BF-E1E4B0A81C75}">
      <dgm:prSet/>
      <dgm:spPr/>
      <dgm:t>
        <a:bodyPr/>
        <a:lstStyle/>
        <a:p>
          <a:endParaRPr lang="zh-TW" altLang="en-US"/>
        </a:p>
      </dgm:t>
    </dgm:pt>
    <dgm:pt modelId="{DD73BEBA-16F8-4188-AC2A-3AA411ECD926}">
      <dgm:prSet phldrT="[文字]"/>
      <dgm:spPr/>
      <dgm:t>
        <a:bodyPr/>
        <a:lstStyle/>
        <a:p>
          <a:endParaRPr lang="zh-TW" altLang="en-US" dirty="0"/>
        </a:p>
      </dgm:t>
    </dgm:pt>
    <dgm:pt modelId="{2E63FFAD-81FC-4531-BD84-66FCF152C112}" type="sibTrans" cxnId="{A7207020-3ACE-4429-8CC6-87EFD41F33FA}">
      <dgm:prSet/>
      <dgm:spPr/>
      <dgm:t>
        <a:bodyPr/>
        <a:lstStyle/>
        <a:p>
          <a:endParaRPr lang="zh-TW" altLang="en-US"/>
        </a:p>
      </dgm:t>
    </dgm:pt>
    <dgm:pt modelId="{188FC82C-D000-421D-A494-0216B31943F8}" type="parTrans" cxnId="{A7207020-3ACE-4429-8CC6-87EFD41F33FA}">
      <dgm:prSet/>
      <dgm:spPr/>
      <dgm:t>
        <a:bodyPr/>
        <a:lstStyle/>
        <a:p>
          <a:endParaRPr lang="zh-TW" altLang="en-US"/>
        </a:p>
      </dgm:t>
    </dgm:pt>
    <dgm:pt modelId="{363137FB-56E1-442B-8C28-4512405A44E9}">
      <dgm:prSet phldrT="[文字]"/>
      <dgm:spPr/>
      <dgm:t>
        <a:bodyPr/>
        <a:lstStyle/>
        <a:p>
          <a:endParaRPr lang="zh-TW" altLang="en-US" dirty="0"/>
        </a:p>
      </dgm:t>
    </dgm:pt>
    <dgm:pt modelId="{EDED4D3A-79CE-4CF9-9D21-7D71DE91F3C8}" type="sibTrans" cxnId="{79D59311-FB22-42BC-951D-4895560B58D2}">
      <dgm:prSet/>
      <dgm:spPr/>
      <dgm:t>
        <a:bodyPr/>
        <a:lstStyle/>
        <a:p>
          <a:endParaRPr lang="zh-TW" altLang="en-US"/>
        </a:p>
      </dgm:t>
    </dgm:pt>
    <dgm:pt modelId="{5E6DBD11-D3B7-4ED1-8FE1-EF592A20041C}" type="parTrans" cxnId="{79D59311-FB22-42BC-951D-4895560B58D2}">
      <dgm:prSet/>
      <dgm:spPr/>
      <dgm:t>
        <a:bodyPr/>
        <a:lstStyle/>
        <a:p>
          <a:endParaRPr lang="zh-TW" altLang="en-US"/>
        </a:p>
      </dgm:t>
    </dgm:pt>
    <dgm:pt modelId="{F1E694D4-7053-4D31-AFF4-D8D1092CC408}">
      <dgm:prSet phldrT="[文字]"/>
      <dgm:spPr/>
      <dgm:t>
        <a:bodyPr/>
        <a:lstStyle/>
        <a:p>
          <a:endParaRPr lang="zh-TW" altLang="en-US" dirty="0"/>
        </a:p>
      </dgm:t>
    </dgm:pt>
    <dgm:pt modelId="{F4E4278E-D456-42CA-8B60-4C3417F8442F}" type="sibTrans" cxnId="{74165954-8F87-440D-9455-66853EE30A19}">
      <dgm:prSet/>
      <dgm:spPr/>
      <dgm:t>
        <a:bodyPr/>
        <a:lstStyle/>
        <a:p>
          <a:endParaRPr lang="zh-TW" altLang="en-US"/>
        </a:p>
      </dgm:t>
    </dgm:pt>
    <dgm:pt modelId="{D902F555-1ABB-4D33-9C47-EC16C3C2F986}" type="parTrans" cxnId="{74165954-8F87-440D-9455-66853EE30A19}">
      <dgm:prSet/>
      <dgm:spPr/>
      <dgm:t>
        <a:bodyPr/>
        <a:lstStyle/>
        <a:p>
          <a:endParaRPr lang="zh-TW" altLang="en-US"/>
        </a:p>
      </dgm:t>
    </dgm:pt>
    <dgm:pt modelId="{84DA60EA-D420-4D5F-A2C8-4C514B37117A}" type="pres">
      <dgm:prSet presAssocID="{4FED881F-E5BA-4464-B7CF-7673C24F223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F5F5B5-18BD-48E0-87B9-D0D158F3635D}" type="pres">
      <dgm:prSet presAssocID="{363137FB-56E1-442B-8C28-4512405A44E9}" presName="circle1" presStyleLbl="lnNode1" presStyleIdx="0" presStyleCnt="4"/>
      <dgm:spPr>
        <a:solidFill>
          <a:srgbClr val="C00000"/>
        </a:solidFill>
      </dgm:spPr>
    </dgm:pt>
    <dgm:pt modelId="{01C2F8BD-B111-4725-83BC-FFA42B2125F9}" type="pres">
      <dgm:prSet presAssocID="{363137FB-56E1-442B-8C28-4512405A44E9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00F3E5-AA84-4021-864A-D30CA33D25D9}" type="pres">
      <dgm:prSet presAssocID="{363137FB-56E1-442B-8C28-4512405A44E9}" presName="line1" presStyleLbl="callout" presStyleIdx="0" presStyleCnt="8"/>
      <dgm:spPr>
        <a:ln>
          <a:noFill/>
        </a:ln>
      </dgm:spPr>
    </dgm:pt>
    <dgm:pt modelId="{6459262C-709F-434A-A54E-91D6AFB7B158}" type="pres">
      <dgm:prSet presAssocID="{363137FB-56E1-442B-8C28-4512405A44E9}" presName="d1" presStyleLbl="callout" presStyleIdx="1" presStyleCnt="8"/>
      <dgm:spPr>
        <a:ln>
          <a:noFill/>
        </a:ln>
      </dgm:spPr>
    </dgm:pt>
    <dgm:pt modelId="{9926F9FC-2D87-4A2B-9FC7-FEFC6B1D923E}" type="pres">
      <dgm:prSet presAssocID="{F1E694D4-7053-4D31-AFF4-D8D1092CC408}" presName="circle2" presStyleLbl="lnNode1" presStyleIdx="1" presStyleCnt="4"/>
      <dgm:spPr>
        <a:solidFill>
          <a:schemeClr val="accent5">
            <a:lumMod val="20000"/>
            <a:lumOff val="80000"/>
          </a:schemeClr>
        </a:solidFill>
      </dgm:spPr>
    </dgm:pt>
    <dgm:pt modelId="{9F749935-601B-4758-9943-02188ED60E08}" type="pres">
      <dgm:prSet presAssocID="{F1E694D4-7053-4D31-AFF4-D8D1092CC408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EBDD86-0F83-4B05-A6F4-A74C9858EEE6}" type="pres">
      <dgm:prSet presAssocID="{F1E694D4-7053-4D31-AFF4-D8D1092CC408}" presName="line2" presStyleLbl="callout" presStyleIdx="2" presStyleCnt="8"/>
      <dgm:spPr>
        <a:ln>
          <a:noFill/>
        </a:ln>
      </dgm:spPr>
    </dgm:pt>
    <dgm:pt modelId="{0CBD4670-BA9D-4ACD-9FA9-19263BC280B9}" type="pres">
      <dgm:prSet presAssocID="{F1E694D4-7053-4D31-AFF4-D8D1092CC408}" presName="d2" presStyleLbl="callout" presStyleIdx="3" presStyleCnt="8"/>
      <dgm:spPr>
        <a:ln>
          <a:noFill/>
        </a:ln>
      </dgm:spPr>
    </dgm:pt>
    <dgm:pt modelId="{F597FC34-857C-43AC-9FAE-3F48FE855DA3}" type="pres">
      <dgm:prSet presAssocID="{DD73BEBA-16F8-4188-AC2A-3AA411ECD926}" presName="circle3" presStyleLbl="lnNode1" presStyleIdx="2" presStyleCnt="4"/>
      <dgm:spPr>
        <a:solidFill>
          <a:schemeClr val="accent6">
            <a:lumMod val="60000"/>
            <a:lumOff val="40000"/>
          </a:schemeClr>
        </a:solidFill>
      </dgm:spPr>
    </dgm:pt>
    <dgm:pt modelId="{596FC2BE-6A6F-4A35-82FC-7C95ECD55D16}" type="pres">
      <dgm:prSet presAssocID="{DD73BEBA-16F8-4188-AC2A-3AA411ECD926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4517C-2FEB-448D-85DB-1DA3B3BB6970}" type="pres">
      <dgm:prSet presAssocID="{DD73BEBA-16F8-4188-AC2A-3AA411ECD926}" presName="line3" presStyleLbl="callout" presStyleIdx="4" presStyleCnt="8"/>
      <dgm:spPr>
        <a:ln>
          <a:noFill/>
        </a:ln>
      </dgm:spPr>
    </dgm:pt>
    <dgm:pt modelId="{7485AAAB-50B8-4BFA-B22E-9AAFE073AEB2}" type="pres">
      <dgm:prSet presAssocID="{DD73BEBA-16F8-4188-AC2A-3AA411ECD926}" presName="d3" presStyleLbl="callout" presStyleIdx="5" presStyleCnt="8"/>
      <dgm:spPr>
        <a:ln>
          <a:noFill/>
        </a:ln>
      </dgm:spPr>
    </dgm:pt>
    <dgm:pt modelId="{500A0B00-5370-41AD-9B6C-EF7DF01EB02D}" type="pres">
      <dgm:prSet presAssocID="{D6E5402D-23C0-495C-B189-913A66F536C4}" presName="circle4" presStyleLbl="lnNode1" presStyleIdx="3" presStyleCnt="4" custLinFactNeighborX="-129" custLinFactNeighborY="4466"/>
      <dgm:spPr/>
    </dgm:pt>
    <dgm:pt modelId="{71A6DD91-E76A-4CF7-963F-85AB5DC003C2}" type="pres">
      <dgm:prSet presAssocID="{D6E5402D-23C0-495C-B189-913A66F536C4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F5A408-1E55-479E-ABC6-5390F4A56491}" type="pres">
      <dgm:prSet presAssocID="{D6E5402D-23C0-495C-B189-913A66F536C4}" presName="line4" presStyleLbl="callout" presStyleIdx="6" presStyleCnt="8"/>
      <dgm:spPr>
        <a:ln>
          <a:noFill/>
        </a:ln>
      </dgm:spPr>
    </dgm:pt>
    <dgm:pt modelId="{54C54079-3C2D-4960-AB19-16261A3D965D}" type="pres">
      <dgm:prSet presAssocID="{D6E5402D-23C0-495C-B189-913A66F536C4}" presName="d4" presStyleLbl="callout" presStyleIdx="7" presStyleCnt="8"/>
      <dgm:spPr>
        <a:ln>
          <a:noFill/>
        </a:ln>
      </dgm:spPr>
    </dgm:pt>
  </dgm:ptLst>
  <dgm:cxnLst>
    <dgm:cxn modelId="{1E1BE955-7083-41C9-8FB0-4639006A5F58}" type="presOf" srcId="{DD73BEBA-16F8-4188-AC2A-3AA411ECD926}" destId="{596FC2BE-6A6F-4A35-82FC-7C95ECD55D16}" srcOrd="0" destOrd="0" presId="urn:microsoft.com/office/officeart/2005/8/layout/target1"/>
    <dgm:cxn modelId="{9C62F497-E04A-46DD-80BF-E1E4B0A81C75}" srcId="{4FED881F-E5BA-4464-B7CF-7673C24F2232}" destId="{D6E5402D-23C0-495C-B189-913A66F536C4}" srcOrd="3" destOrd="0" parTransId="{91E18023-1BA1-4043-934E-6C1C7FE47C32}" sibTransId="{3965D385-200C-41C3-8B7A-E17745924BF9}"/>
    <dgm:cxn modelId="{74165954-8F87-440D-9455-66853EE30A19}" srcId="{4FED881F-E5BA-4464-B7CF-7673C24F2232}" destId="{F1E694D4-7053-4D31-AFF4-D8D1092CC408}" srcOrd="1" destOrd="0" parTransId="{D902F555-1ABB-4D33-9C47-EC16C3C2F986}" sibTransId="{F4E4278E-D456-42CA-8B60-4C3417F8442F}"/>
    <dgm:cxn modelId="{A7207020-3ACE-4429-8CC6-87EFD41F33FA}" srcId="{4FED881F-E5BA-4464-B7CF-7673C24F2232}" destId="{DD73BEBA-16F8-4188-AC2A-3AA411ECD926}" srcOrd="2" destOrd="0" parTransId="{188FC82C-D000-421D-A494-0216B31943F8}" sibTransId="{2E63FFAD-81FC-4531-BD84-66FCF152C112}"/>
    <dgm:cxn modelId="{0A75EFCD-5035-44D5-91BB-32A7B274A89D}" type="presOf" srcId="{363137FB-56E1-442B-8C28-4512405A44E9}" destId="{01C2F8BD-B111-4725-83BC-FFA42B2125F9}" srcOrd="0" destOrd="0" presId="urn:microsoft.com/office/officeart/2005/8/layout/target1"/>
    <dgm:cxn modelId="{019A81EF-5A13-4D8A-94E9-CC9CAD16590F}" type="presOf" srcId="{F1E694D4-7053-4D31-AFF4-D8D1092CC408}" destId="{9F749935-601B-4758-9943-02188ED60E08}" srcOrd="0" destOrd="0" presId="urn:microsoft.com/office/officeart/2005/8/layout/target1"/>
    <dgm:cxn modelId="{14EDDE79-28A0-48EF-80EF-9B3D305F1F13}" type="presOf" srcId="{D6E5402D-23C0-495C-B189-913A66F536C4}" destId="{71A6DD91-E76A-4CF7-963F-85AB5DC003C2}" srcOrd="0" destOrd="0" presId="urn:microsoft.com/office/officeart/2005/8/layout/target1"/>
    <dgm:cxn modelId="{79D59311-FB22-42BC-951D-4895560B58D2}" srcId="{4FED881F-E5BA-4464-B7CF-7673C24F2232}" destId="{363137FB-56E1-442B-8C28-4512405A44E9}" srcOrd="0" destOrd="0" parTransId="{5E6DBD11-D3B7-4ED1-8FE1-EF592A20041C}" sibTransId="{EDED4D3A-79CE-4CF9-9D21-7D71DE91F3C8}"/>
    <dgm:cxn modelId="{4B73326C-7B56-44AC-A476-5FD6F1C58C66}" type="presOf" srcId="{4FED881F-E5BA-4464-B7CF-7673C24F2232}" destId="{84DA60EA-D420-4D5F-A2C8-4C514B37117A}" srcOrd="0" destOrd="0" presId="urn:microsoft.com/office/officeart/2005/8/layout/target1"/>
    <dgm:cxn modelId="{384E58EE-E8AD-4ACD-B1E6-70AE7D4C64D6}" type="presParOf" srcId="{84DA60EA-D420-4D5F-A2C8-4C514B37117A}" destId="{95F5F5B5-18BD-48E0-87B9-D0D158F3635D}" srcOrd="0" destOrd="0" presId="urn:microsoft.com/office/officeart/2005/8/layout/target1"/>
    <dgm:cxn modelId="{DEB15DBA-2140-48C9-80DF-D0B82E27C3E2}" type="presParOf" srcId="{84DA60EA-D420-4D5F-A2C8-4C514B37117A}" destId="{01C2F8BD-B111-4725-83BC-FFA42B2125F9}" srcOrd="1" destOrd="0" presId="urn:microsoft.com/office/officeart/2005/8/layout/target1"/>
    <dgm:cxn modelId="{80FED1B2-47CE-4C53-AA96-EAF76D30EE0F}" type="presParOf" srcId="{84DA60EA-D420-4D5F-A2C8-4C514B37117A}" destId="{4A00F3E5-AA84-4021-864A-D30CA33D25D9}" srcOrd="2" destOrd="0" presId="urn:microsoft.com/office/officeart/2005/8/layout/target1"/>
    <dgm:cxn modelId="{5D489B1D-5E95-4C0B-AA34-993A237E506C}" type="presParOf" srcId="{84DA60EA-D420-4D5F-A2C8-4C514B37117A}" destId="{6459262C-709F-434A-A54E-91D6AFB7B158}" srcOrd="3" destOrd="0" presId="urn:microsoft.com/office/officeart/2005/8/layout/target1"/>
    <dgm:cxn modelId="{196002A8-35D0-47C6-B75B-DD274645BF9C}" type="presParOf" srcId="{84DA60EA-D420-4D5F-A2C8-4C514B37117A}" destId="{9926F9FC-2D87-4A2B-9FC7-FEFC6B1D923E}" srcOrd="4" destOrd="0" presId="urn:microsoft.com/office/officeart/2005/8/layout/target1"/>
    <dgm:cxn modelId="{1DBC0906-068E-4ED6-AD5F-E36E45022526}" type="presParOf" srcId="{84DA60EA-D420-4D5F-A2C8-4C514B37117A}" destId="{9F749935-601B-4758-9943-02188ED60E08}" srcOrd="5" destOrd="0" presId="urn:microsoft.com/office/officeart/2005/8/layout/target1"/>
    <dgm:cxn modelId="{F737ED84-08D4-4A87-A1EF-0897FA34ADF1}" type="presParOf" srcId="{84DA60EA-D420-4D5F-A2C8-4C514B37117A}" destId="{A4EBDD86-0F83-4B05-A6F4-A74C9858EEE6}" srcOrd="6" destOrd="0" presId="urn:microsoft.com/office/officeart/2005/8/layout/target1"/>
    <dgm:cxn modelId="{42522FD2-68CC-4EF1-BDC4-61BC1372FD13}" type="presParOf" srcId="{84DA60EA-D420-4D5F-A2C8-4C514B37117A}" destId="{0CBD4670-BA9D-4ACD-9FA9-19263BC280B9}" srcOrd="7" destOrd="0" presId="urn:microsoft.com/office/officeart/2005/8/layout/target1"/>
    <dgm:cxn modelId="{A077506F-46FE-4681-AEFB-9CE3F572A9C6}" type="presParOf" srcId="{84DA60EA-D420-4D5F-A2C8-4C514B37117A}" destId="{F597FC34-857C-43AC-9FAE-3F48FE855DA3}" srcOrd="8" destOrd="0" presId="urn:microsoft.com/office/officeart/2005/8/layout/target1"/>
    <dgm:cxn modelId="{AB6A87A4-D338-4B25-84D9-517678ECD598}" type="presParOf" srcId="{84DA60EA-D420-4D5F-A2C8-4C514B37117A}" destId="{596FC2BE-6A6F-4A35-82FC-7C95ECD55D16}" srcOrd="9" destOrd="0" presId="urn:microsoft.com/office/officeart/2005/8/layout/target1"/>
    <dgm:cxn modelId="{8B06EEE4-E575-4CAB-B1C0-49C3A729EC76}" type="presParOf" srcId="{84DA60EA-D420-4D5F-A2C8-4C514B37117A}" destId="{6EB4517C-2FEB-448D-85DB-1DA3B3BB6970}" srcOrd="10" destOrd="0" presId="urn:microsoft.com/office/officeart/2005/8/layout/target1"/>
    <dgm:cxn modelId="{409F8A6C-5DD7-4C7C-9168-15FA540B3E93}" type="presParOf" srcId="{84DA60EA-D420-4D5F-A2C8-4C514B37117A}" destId="{7485AAAB-50B8-4BFA-B22E-9AAFE073AEB2}" srcOrd="11" destOrd="0" presId="urn:microsoft.com/office/officeart/2005/8/layout/target1"/>
    <dgm:cxn modelId="{3AAAC15B-D6EF-46F2-9796-EE95C51C86CC}" type="presParOf" srcId="{84DA60EA-D420-4D5F-A2C8-4C514B37117A}" destId="{500A0B00-5370-41AD-9B6C-EF7DF01EB02D}" srcOrd="12" destOrd="0" presId="urn:microsoft.com/office/officeart/2005/8/layout/target1"/>
    <dgm:cxn modelId="{2C9D645F-C8C7-4DDD-B937-57F03CB16D6A}" type="presParOf" srcId="{84DA60EA-D420-4D5F-A2C8-4C514B37117A}" destId="{71A6DD91-E76A-4CF7-963F-85AB5DC003C2}" srcOrd="13" destOrd="0" presId="urn:microsoft.com/office/officeart/2005/8/layout/target1"/>
    <dgm:cxn modelId="{E229F914-120B-4039-9501-1DBD8712FB0A}" type="presParOf" srcId="{84DA60EA-D420-4D5F-A2C8-4C514B37117A}" destId="{0CF5A408-1E55-479E-ABC6-5390F4A56491}" srcOrd="14" destOrd="0" presId="urn:microsoft.com/office/officeart/2005/8/layout/target1"/>
    <dgm:cxn modelId="{A7AC40A8-909C-496E-9FE1-C345F3D5E026}" type="presParOf" srcId="{84DA60EA-D420-4D5F-A2C8-4C514B37117A}" destId="{54C54079-3C2D-4960-AB19-16261A3D965D}" srcOrd="15" destOrd="0" presId="urn:microsoft.com/office/officeart/2005/8/layout/targe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C3EF7D-A6AF-4640-88AF-8E7BB55323D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BD7788-E0E8-4F73-8930-53459089AC08}">
      <dgm:prSet phldrT="[文字]"/>
      <dgm:spPr/>
      <dgm:t>
        <a:bodyPr/>
        <a:lstStyle/>
        <a:p>
          <a:r>
            <a:rPr lang="zh-TW" altLang="en-US" b="1" dirty="0" smtClean="0"/>
            <a:t>救贖</a:t>
          </a:r>
          <a:endParaRPr lang="zh-TW" altLang="en-US" b="1" dirty="0"/>
        </a:p>
      </dgm:t>
    </dgm:pt>
    <dgm:pt modelId="{77216F2C-9D5F-434D-8C60-1CFACE77E5B6}" type="parTrans" cxnId="{3DB84A9E-7D9E-491A-A651-BB1B8D7F6C1C}">
      <dgm:prSet/>
      <dgm:spPr/>
      <dgm:t>
        <a:bodyPr/>
        <a:lstStyle/>
        <a:p>
          <a:endParaRPr lang="zh-TW" altLang="en-US"/>
        </a:p>
      </dgm:t>
    </dgm:pt>
    <dgm:pt modelId="{5770B2DF-43B7-4E85-99A3-B35F77851B8B}" type="sibTrans" cxnId="{3DB84A9E-7D9E-491A-A651-BB1B8D7F6C1C}">
      <dgm:prSet/>
      <dgm:spPr/>
      <dgm:t>
        <a:bodyPr/>
        <a:lstStyle/>
        <a:p>
          <a:endParaRPr lang="zh-TW" altLang="en-US"/>
        </a:p>
      </dgm:t>
    </dgm:pt>
    <dgm:pt modelId="{9718B0E6-19A1-4B50-B49C-9D1193C32A6B}">
      <dgm:prSet phldrT="[文字]"/>
      <dgm:spPr/>
      <dgm:t>
        <a:bodyPr/>
        <a:lstStyle/>
        <a:p>
          <a:r>
            <a:rPr lang="zh-TW" altLang="en-US" b="1" dirty="0" smtClean="0"/>
            <a:t>管教</a:t>
          </a:r>
          <a:endParaRPr lang="zh-TW" altLang="en-US" b="1" dirty="0"/>
        </a:p>
      </dgm:t>
    </dgm:pt>
    <dgm:pt modelId="{8B3FEC5B-4C6C-47CE-A5B8-86E73CA22258}" type="parTrans" cxnId="{43FA12EC-F42B-4314-B852-6084607F2255}">
      <dgm:prSet/>
      <dgm:spPr/>
      <dgm:t>
        <a:bodyPr/>
        <a:lstStyle/>
        <a:p>
          <a:endParaRPr lang="zh-TW" altLang="en-US"/>
        </a:p>
      </dgm:t>
    </dgm:pt>
    <dgm:pt modelId="{F941F622-0C67-4E26-B5C0-B58649DBFC01}" type="sibTrans" cxnId="{43FA12EC-F42B-4314-B852-6084607F2255}">
      <dgm:prSet/>
      <dgm:spPr/>
      <dgm:t>
        <a:bodyPr/>
        <a:lstStyle/>
        <a:p>
          <a:endParaRPr lang="zh-TW" altLang="en-US"/>
        </a:p>
      </dgm:t>
    </dgm:pt>
    <dgm:pt modelId="{0539D707-5B18-4BB5-BF57-1E51EFA6F225}">
      <dgm:prSet phldrT="[文字]"/>
      <dgm:spPr/>
      <dgm:t>
        <a:bodyPr/>
        <a:lstStyle/>
        <a:p>
          <a:r>
            <a:rPr lang="zh-TW" altLang="en-US" b="1" dirty="0" smtClean="0"/>
            <a:t>共享</a:t>
          </a:r>
          <a:endParaRPr lang="zh-TW" altLang="en-US" b="1" dirty="0"/>
        </a:p>
      </dgm:t>
    </dgm:pt>
    <dgm:pt modelId="{0D20682F-B846-4193-9AE9-6F8A1F5FB8B5}" type="parTrans" cxnId="{C356802F-535F-4081-8F5B-F790E851AAF8}">
      <dgm:prSet/>
      <dgm:spPr/>
      <dgm:t>
        <a:bodyPr/>
        <a:lstStyle/>
        <a:p>
          <a:endParaRPr lang="zh-TW" altLang="en-US"/>
        </a:p>
      </dgm:t>
    </dgm:pt>
    <dgm:pt modelId="{5F9C650D-A804-4602-BA4F-0530D091A1E1}" type="sibTrans" cxnId="{C356802F-535F-4081-8F5B-F790E851AAF8}">
      <dgm:prSet/>
      <dgm:spPr/>
      <dgm:t>
        <a:bodyPr/>
        <a:lstStyle/>
        <a:p>
          <a:endParaRPr lang="zh-TW" altLang="en-US"/>
        </a:p>
      </dgm:t>
    </dgm:pt>
    <dgm:pt modelId="{5CCC6034-0967-44CD-9CCA-B8CCDEADC385}" type="pres">
      <dgm:prSet presAssocID="{D0C3EF7D-A6AF-4640-88AF-8E7BB55323DC}" presName="Name0" presStyleCnt="0">
        <dgm:presLayoutVars>
          <dgm:dir/>
          <dgm:animLvl val="lvl"/>
          <dgm:resizeHandles val="exact"/>
        </dgm:presLayoutVars>
      </dgm:prSet>
      <dgm:spPr/>
    </dgm:pt>
    <dgm:pt modelId="{D722621E-2150-4D9F-840C-CFE8F5F51189}" type="pres">
      <dgm:prSet presAssocID="{15BD7788-E0E8-4F73-8930-53459089AC0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8A54A3-85D9-46BB-BAD3-F089C68B3C57}" type="pres">
      <dgm:prSet presAssocID="{5770B2DF-43B7-4E85-99A3-B35F77851B8B}" presName="parTxOnlySpace" presStyleCnt="0"/>
      <dgm:spPr/>
    </dgm:pt>
    <dgm:pt modelId="{78AD6167-8684-43FF-A071-13B332EE195E}" type="pres">
      <dgm:prSet presAssocID="{9718B0E6-19A1-4B50-B49C-9D1193C32A6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7C0363F-69AC-4705-BCB8-4E5D743018FF}" type="pres">
      <dgm:prSet presAssocID="{F941F622-0C67-4E26-B5C0-B58649DBFC01}" presName="parTxOnlySpace" presStyleCnt="0"/>
      <dgm:spPr/>
    </dgm:pt>
    <dgm:pt modelId="{77E49652-780C-4F82-98CB-78B84DC43D06}" type="pres">
      <dgm:prSet presAssocID="{0539D707-5B18-4BB5-BF57-1E51EFA6F22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3FA12EC-F42B-4314-B852-6084607F2255}" srcId="{D0C3EF7D-A6AF-4640-88AF-8E7BB55323DC}" destId="{9718B0E6-19A1-4B50-B49C-9D1193C32A6B}" srcOrd="1" destOrd="0" parTransId="{8B3FEC5B-4C6C-47CE-A5B8-86E73CA22258}" sibTransId="{F941F622-0C67-4E26-B5C0-B58649DBFC01}"/>
    <dgm:cxn modelId="{3DB84A9E-7D9E-491A-A651-BB1B8D7F6C1C}" srcId="{D0C3EF7D-A6AF-4640-88AF-8E7BB55323DC}" destId="{15BD7788-E0E8-4F73-8930-53459089AC08}" srcOrd="0" destOrd="0" parTransId="{77216F2C-9D5F-434D-8C60-1CFACE77E5B6}" sibTransId="{5770B2DF-43B7-4E85-99A3-B35F77851B8B}"/>
    <dgm:cxn modelId="{C356802F-535F-4081-8F5B-F790E851AAF8}" srcId="{D0C3EF7D-A6AF-4640-88AF-8E7BB55323DC}" destId="{0539D707-5B18-4BB5-BF57-1E51EFA6F225}" srcOrd="2" destOrd="0" parTransId="{0D20682F-B846-4193-9AE9-6F8A1F5FB8B5}" sibTransId="{5F9C650D-A804-4602-BA4F-0530D091A1E1}"/>
    <dgm:cxn modelId="{46DF8639-AD9D-4900-9F53-E540C16E34D7}" type="presOf" srcId="{D0C3EF7D-A6AF-4640-88AF-8E7BB55323DC}" destId="{5CCC6034-0967-44CD-9CCA-B8CCDEADC385}" srcOrd="0" destOrd="0" presId="urn:microsoft.com/office/officeart/2005/8/layout/chevron1"/>
    <dgm:cxn modelId="{6EBC91B1-B6D8-4A95-A075-A8348FF53C03}" type="presOf" srcId="{9718B0E6-19A1-4B50-B49C-9D1193C32A6B}" destId="{78AD6167-8684-43FF-A071-13B332EE195E}" srcOrd="0" destOrd="0" presId="urn:microsoft.com/office/officeart/2005/8/layout/chevron1"/>
    <dgm:cxn modelId="{592088BE-97AC-4981-B3B9-12583A170ABD}" type="presOf" srcId="{0539D707-5B18-4BB5-BF57-1E51EFA6F225}" destId="{77E49652-780C-4F82-98CB-78B84DC43D06}" srcOrd="0" destOrd="0" presId="urn:microsoft.com/office/officeart/2005/8/layout/chevron1"/>
    <dgm:cxn modelId="{792A460B-8D8F-4253-8F86-A21A910E1983}" type="presOf" srcId="{15BD7788-E0E8-4F73-8930-53459089AC08}" destId="{D722621E-2150-4D9F-840C-CFE8F5F51189}" srcOrd="0" destOrd="0" presId="urn:microsoft.com/office/officeart/2005/8/layout/chevron1"/>
    <dgm:cxn modelId="{688012D5-B910-465E-B75C-CB68C4784575}" type="presParOf" srcId="{5CCC6034-0967-44CD-9CCA-B8CCDEADC385}" destId="{D722621E-2150-4D9F-840C-CFE8F5F51189}" srcOrd="0" destOrd="0" presId="urn:microsoft.com/office/officeart/2005/8/layout/chevron1"/>
    <dgm:cxn modelId="{9C13DF47-D836-414E-8B02-53181E65FB58}" type="presParOf" srcId="{5CCC6034-0967-44CD-9CCA-B8CCDEADC385}" destId="{CD8A54A3-85D9-46BB-BAD3-F089C68B3C57}" srcOrd="1" destOrd="0" presId="urn:microsoft.com/office/officeart/2005/8/layout/chevron1"/>
    <dgm:cxn modelId="{308A2090-6002-4983-AA5C-724C69447B5C}" type="presParOf" srcId="{5CCC6034-0967-44CD-9CCA-B8CCDEADC385}" destId="{78AD6167-8684-43FF-A071-13B332EE195E}" srcOrd="2" destOrd="0" presId="urn:microsoft.com/office/officeart/2005/8/layout/chevron1"/>
    <dgm:cxn modelId="{BAE049F4-A180-4600-A028-EAD40EEE6B0E}" type="presParOf" srcId="{5CCC6034-0967-44CD-9CCA-B8CCDEADC385}" destId="{D7C0363F-69AC-4705-BCB8-4E5D743018FF}" srcOrd="3" destOrd="0" presId="urn:microsoft.com/office/officeart/2005/8/layout/chevron1"/>
    <dgm:cxn modelId="{31A342FD-38C9-464F-9C86-986931A0E6E0}" type="presParOf" srcId="{5CCC6034-0967-44CD-9CCA-B8CCDEADC385}" destId="{77E49652-780C-4F82-98CB-78B84DC43D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5F2D57-AF27-4DD3-A28D-071DA4092630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zh-TW" altLang="en-US"/>
        </a:p>
      </dgm:t>
    </dgm:pt>
    <dgm:pt modelId="{47D1A88C-F807-44C0-AEEC-D899175FB7E1}">
      <dgm:prSet phldrT="[文字]"/>
      <dgm:spPr/>
      <dgm:t>
        <a:bodyPr/>
        <a:lstStyle/>
        <a:p>
          <a:r>
            <a:rPr lang="zh-TW" altLang="en-US" b="1" dirty="0" smtClean="0">
              <a:solidFill>
                <a:schemeClr val="bg1"/>
              </a:solidFill>
            </a:rPr>
            <a:t>耶穌用不同觀點來看這件事</a:t>
          </a:r>
          <a:endParaRPr lang="zh-TW" altLang="en-US" b="1" dirty="0">
            <a:solidFill>
              <a:schemeClr val="bg1"/>
            </a:solidFill>
          </a:endParaRPr>
        </a:p>
      </dgm:t>
    </dgm:pt>
    <dgm:pt modelId="{E3B12F01-F7E4-425A-86A4-1E1FB5371D07}" type="parTrans" cxnId="{F292749F-59B2-454C-A699-4D3ED25A6B0D}">
      <dgm:prSet/>
      <dgm:spPr/>
      <dgm:t>
        <a:bodyPr/>
        <a:lstStyle/>
        <a:p>
          <a:endParaRPr lang="zh-TW" altLang="en-US"/>
        </a:p>
      </dgm:t>
    </dgm:pt>
    <dgm:pt modelId="{2F3A7227-3D11-4169-A677-3B6F5B4C1DA7}" type="sibTrans" cxnId="{F292749F-59B2-454C-A699-4D3ED25A6B0D}">
      <dgm:prSet/>
      <dgm:spPr/>
      <dgm:t>
        <a:bodyPr/>
        <a:lstStyle/>
        <a:p>
          <a:endParaRPr lang="zh-TW" altLang="en-US"/>
        </a:p>
      </dgm:t>
    </dgm:pt>
    <dgm:pt modelId="{2398CCD2-6806-41AE-9C10-8B34DC89FB8F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b="1" dirty="0" smtClean="0">
              <a:solidFill>
                <a:schemeClr val="tx1"/>
              </a:solidFill>
            </a:rPr>
            <a:t>他明確</a:t>
          </a:r>
          <a:r>
            <a:rPr lang="zh-TW" altLang="en-US" sz="2400" b="1" dirty="0" smtClean="0">
              <a:solidFill>
                <a:schemeClr val="tx1"/>
              </a:solidFill>
            </a:rPr>
            <a:t>表達「</a:t>
          </a:r>
          <a:r>
            <a:rPr lang="zh-TW" altLang="en-US" sz="2400" b="1" dirty="0" smtClean="0">
              <a:solidFill>
                <a:schemeClr val="tx1"/>
              </a:solidFill>
            </a:rPr>
            <a:t>無法接受罪」</a:t>
          </a:r>
          <a:endParaRPr lang="zh-TW" altLang="en-US" sz="2400" b="1" dirty="0">
            <a:solidFill>
              <a:schemeClr val="tx1"/>
            </a:solidFill>
          </a:endParaRPr>
        </a:p>
      </dgm:t>
    </dgm:pt>
    <dgm:pt modelId="{B375DDBC-98E6-4DEE-B229-DFE0A6346082}" type="parTrans" cxnId="{A55C7F28-1F0B-4406-8965-93B982C5F06A}">
      <dgm:prSet/>
      <dgm:spPr/>
      <dgm:t>
        <a:bodyPr/>
        <a:lstStyle/>
        <a:p>
          <a:endParaRPr lang="zh-TW" altLang="en-US"/>
        </a:p>
      </dgm:t>
    </dgm:pt>
    <dgm:pt modelId="{AF5615AF-DD2F-4E1B-9265-F595FE944E79}" type="sibTrans" cxnId="{A55C7F28-1F0B-4406-8965-93B982C5F06A}">
      <dgm:prSet/>
      <dgm:spPr/>
      <dgm:t>
        <a:bodyPr/>
        <a:lstStyle/>
        <a:p>
          <a:endParaRPr lang="zh-TW" altLang="en-US"/>
        </a:p>
      </dgm:t>
    </dgm:pt>
    <dgm:pt modelId="{C2A230FC-A7EE-4C7D-9CC1-7757DE347540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990000"/>
              </a:solidFill>
            </a:rPr>
            <a:t>但「罪」和「罪人」是不一樣的</a:t>
          </a:r>
          <a:endParaRPr lang="zh-TW" altLang="en-US" b="1" dirty="0">
            <a:solidFill>
              <a:srgbClr val="990000"/>
            </a:solidFill>
          </a:endParaRPr>
        </a:p>
      </dgm:t>
    </dgm:pt>
    <dgm:pt modelId="{527BE585-6482-47BE-86A4-2416B725343A}" type="parTrans" cxnId="{19482DF9-D1E8-434A-9362-D21AF1C4D474}">
      <dgm:prSet/>
      <dgm:spPr/>
      <dgm:t>
        <a:bodyPr/>
        <a:lstStyle/>
        <a:p>
          <a:endParaRPr lang="zh-TW" altLang="en-US"/>
        </a:p>
      </dgm:t>
    </dgm:pt>
    <dgm:pt modelId="{C47219D1-CE8E-4E87-B98C-2333250207B2}" type="sibTrans" cxnId="{19482DF9-D1E8-434A-9362-D21AF1C4D474}">
      <dgm:prSet/>
      <dgm:spPr/>
      <dgm:t>
        <a:bodyPr/>
        <a:lstStyle/>
        <a:p>
          <a:endParaRPr lang="zh-TW" altLang="en-US"/>
        </a:p>
      </dgm:t>
    </dgm:pt>
    <dgm:pt modelId="{11029C68-202C-4ACF-A485-B9FF6225A364}">
      <dgm:prSet phldrT="[文字]" custT="1"/>
      <dgm:spPr/>
      <dgm:t>
        <a:bodyPr/>
        <a:lstStyle/>
        <a:p>
          <a:r>
            <a:rPr lang="zh-TW" altLang="en-US" sz="2400" b="1" dirty="0" smtClean="0">
              <a:solidFill>
                <a:srgbClr val="002060"/>
              </a:solidFill>
            </a:rPr>
            <a:t>耶穌對婦人說：「去吧，從此不要再犯罪了！」他告訴婦人「不要再犯罪」，同時完全接納她。</a:t>
          </a:r>
          <a:endParaRPr lang="zh-TW" altLang="en-US" sz="2400" b="1" dirty="0">
            <a:solidFill>
              <a:srgbClr val="002060"/>
            </a:solidFill>
          </a:endParaRPr>
        </a:p>
      </dgm:t>
    </dgm:pt>
    <dgm:pt modelId="{EA0D67A4-03E5-4C88-BE8D-53E552989BD5}" type="parTrans" cxnId="{EC31A6F4-AC7C-4C3C-8DCD-B89CDF8A0115}">
      <dgm:prSet/>
      <dgm:spPr/>
      <dgm:t>
        <a:bodyPr/>
        <a:lstStyle/>
        <a:p>
          <a:endParaRPr lang="zh-TW" altLang="en-US"/>
        </a:p>
      </dgm:t>
    </dgm:pt>
    <dgm:pt modelId="{1D0642CF-03F6-4C1B-A1BC-E6685FA059DB}" type="sibTrans" cxnId="{EC31A6F4-AC7C-4C3C-8DCD-B89CDF8A0115}">
      <dgm:prSet/>
      <dgm:spPr/>
      <dgm:t>
        <a:bodyPr/>
        <a:lstStyle/>
        <a:p>
          <a:endParaRPr lang="zh-TW" altLang="en-US"/>
        </a:p>
      </dgm:t>
    </dgm:pt>
    <dgm:pt modelId="{17F62AF0-42F3-49CA-B38C-B8994EB3F8C5}" type="pres">
      <dgm:prSet presAssocID="{995F2D57-AF27-4DD3-A28D-071DA40926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208E082-7648-4E98-8BD2-BF41A275A66E}" type="pres">
      <dgm:prSet presAssocID="{47D1A88C-F807-44C0-AEEC-D899175FB7E1}" presName="parentText" presStyleLbl="node1" presStyleIdx="0" presStyleCnt="2" custLinFactNeighborX="1158" custLinFactNeighborY="-286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7D69C3-E867-4B20-9DC7-D9F1E6038325}" type="pres">
      <dgm:prSet presAssocID="{47D1A88C-F807-44C0-AEEC-D899175FB7E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44CBEA3-8DD7-4A89-AA50-00EABFEAAAB4}" type="pres">
      <dgm:prSet presAssocID="{C2A230FC-A7EE-4C7D-9CC1-7757DE34754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9FA380-01C1-4529-AA9C-691B4BC500AA}" type="pres">
      <dgm:prSet presAssocID="{C2A230FC-A7EE-4C7D-9CC1-7757DE347540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9482DF9-D1E8-434A-9362-D21AF1C4D474}" srcId="{995F2D57-AF27-4DD3-A28D-071DA4092630}" destId="{C2A230FC-A7EE-4C7D-9CC1-7757DE347540}" srcOrd="1" destOrd="0" parTransId="{527BE585-6482-47BE-86A4-2416B725343A}" sibTransId="{C47219D1-CE8E-4E87-B98C-2333250207B2}"/>
    <dgm:cxn modelId="{F292749F-59B2-454C-A699-4D3ED25A6B0D}" srcId="{995F2D57-AF27-4DD3-A28D-071DA4092630}" destId="{47D1A88C-F807-44C0-AEEC-D899175FB7E1}" srcOrd="0" destOrd="0" parTransId="{E3B12F01-F7E4-425A-86A4-1E1FB5371D07}" sibTransId="{2F3A7227-3D11-4169-A677-3B6F5B4C1DA7}"/>
    <dgm:cxn modelId="{F44DBEBB-8844-42CC-9761-98389015A95B}" type="presOf" srcId="{11029C68-202C-4ACF-A485-B9FF6225A364}" destId="{339FA380-01C1-4529-AA9C-691B4BC500AA}" srcOrd="0" destOrd="0" presId="urn:microsoft.com/office/officeart/2005/8/layout/vList2"/>
    <dgm:cxn modelId="{CC75DAF6-98E8-4CB5-828B-799D12420425}" type="presOf" srcId="{2398CCD2-6806-41AE-9C10-8B34DC89FB8F}" destId="{357D69C3-E867-4B20-9DC7-D9F1E6038325}" srcOrd="0" destOrd="0" presId="urn:microsoft.com/office/officeart/2005/8/layout/vList2"/>
    <dgm:cxn modelId="{A55C7F28-1F0B-4406-8965-93B982C5F06A}" srcId="{47D1A88C-F807-44C0-AEEC-D899175FB7E1}" destId="{2398CCD2-6806-41AE-9C10-8B34DC89FB8F}" srcOrd="0" destOrd="0" parTransId="{B375DDBC-98E6-4DEE-B229-DFE0A6346082}" sibTransId="{AF5615AF-DD2F-4E1B-9265-F595FE944E79}"/>
    <dgm:cxn modelId="{AE5FDC4F-790F-494F-8961-2BFBB23B9C15}" type="presOf" srcId="{995F2D57-AF27-4DD3-A28D-071DA4092630}" destId="{17F62AF0-42F3-49CA-B38C-B8994EB3F8C5}" srcOrd="0" destOrd="0" presId="urn:microsoft.com/office/officeart/2005/8/layout/vList2"/>
    <dgm:cxn modelId="{EC31A6F4-AC7C-4C3C-8DCD-B89CDF8A0115}" srcId="{C2A230FC-A7EE-4C7D-9CC1-7757DE347540}" destId="{11029C68-202C-4ACF-A485-B9FF6225A364}" srcOrd="0" destOrd="0" parTransId="{EA0D67A4-03E5-4C88-BE8D-53E552989BD5}" sibTransId="{1D0642CF-03F6-4C1B-A1BC-E6685FA059DB}"/>
    <dgm:cxn modelId="{2C5587BD-4219-43BA-BEB5-2F18463A4CC2}" type="presOf" srcId="{C2A230FC-A7EE-4C7D-9CC1-7757DE347540}" destId="{444CBEA3-8DD7-4A89-AA50-00EABFEAAAB4}" srcOrd="0" destOrd="0" presId="urn:microsoft.com/office/officeart/2005/8/layout/vList2"/>
    <dgm:cxn modelId="{23BFFE1C-45C8-42C5-A1FE-8BEDCD123629}" type="presOf" srcId="{47D1A88C-F807-44C0-AEEC-D899175FB7E1}" destId="{0208E082-7648-4E98-8BD2-BF41A275A66E}" srcOrd="0" destOrd="0" presId="urn:microsoft.com/office/officeart/2005/8/layout/vList2"/>
    <dgm:cxn modelId="{0338BA1C-CCC8-433D-B0E7-07416A2F0B66}" type="presParOf" srcId="{17F62AF0-42F3-49CA-B38C-B8994EB3F8C5}" destId="{0208E082-7648-4E98-8BD2-BF41A275A66E}" srcOrd="0" destOrd="0" presId="urn:microsoft.com/office/officeart/2005/8/layout/vList2"/>
    <dgm:cxn modelId="{EA69A0D4-012B-4315-8C14-02B92BACEAF4}" type="presParOf" srcId="{17F62AF0-42F3-49CA-B38C-B8994EB3F8C5}" destId="{357D69C3-E867-4B20-9DC7-D9F1E6038325}" srcOrd="1" destOrd="0" presId="urn:microsoft.com/office/officeart/2005/8/layout/vList2"/>
    <dgm:cxn modelId="{4F937535-E0F4-4153-9476-DFFE68656E0B}" type="presParOf" srcId="{17F62AF0-42F3-49CA-B38C-B8994EB3F8C5}" destId="{444CBEA3-8DD7-4A89-AA50-00EABFEAAAB4}" srcOrd="2" destOrd="0" presId="urn:microsoft.com/office/officeart/2005/8/layout/vList2"/>
    <dgm:cxn modelId="{B7759C14-29EF-461F-88D2-66FF5EF473F5}" type="presParOf" srcId="{17F62AF0-42F3-49CA-B38C-B8994EB3F8C5}" destId="{339FA380-01C1-4529-AA9C-691B4BC500A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9D0D7F-EA17-4B59-BB8E-B9F969A06FE9}" type="doc">
      <dgm:prSet loTypeId="urn:microsoft.com/office/officeart/2005/8/layout/arrow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B7C12C36-1E22-4AF3-B05C-D5B106854A51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990000"/>
              </a:solidFill>
            </a:rPr>
            <a:t>悔改</a:t>
          </a:r>
          <a:endParaRPr lang="zh-TW" altLang="en-US" sz="3600" b="1" dirty="0">
            <a:solidFill>
              <a:srgbClr val="990000"/>
            </a:solidFill>
          </a:endParaRPr>
        </a:p>
      </dgm:t>
    </dgm:pt>
    <dgm:pt modelId="{7B77C388-718C-4464-B549-3905D438ABB3}" type="parTrans" cxnId="{D101B622-FB47-4B5E-A353-EE3F6AF1A579}">
      <dgm:prSet/>
      <dgm:spPr/>
      <dgm:t>
        <a:bodyPr/>
        <a:lstStyle/>
        <a:p>
          <a:endParaRPr lang="zh-TW" altLang="en-US" sz="1600"/>
        </a:p>
      </dgm:t>
    </dgm:pt>
    <dgm:pt modelId="{365BA3D9-E091-46D7-89F8-187B1BA2673B}" type="sibTrans" cxnId="{D101B622-FB47-4B5E-A353-EE3F6AF1A579}">
      <dgm:prSet/>
      <dgm:spPr/>
      <dgm:t>
        <a:bodyPr/>
        <a:lstStyle/>
        <a:p>
          <a:endParaRPr lang="zh-TW" altLang="en-US" sz="1600"/>
        </a:p>
      </dgm:t>
    </dgm:pt>
    <dgm:pt modelId="{F58D6573-65C3-4E08-A06E-31FEE5338CC7}">
      <dgm:prSet phldrT="[文字]" custT="1"/>
      <dgm:spPr/>
      <dgm:t>
        <a:bodyPr/>
        <a:lstStyle/>
        <a:p>
          <a:r>
            <a:rPr lang="zh-TW" altLang="en-US" sz="3600" b="1" dirty="0" smtClean="0">
              <a:solidFill>
                <a:srgbClr val="002060"/>
              </a:solidFill>
            </a:rPr>
            <a:t>不悔改</a:t>
          </a:r>
          <a:endParaRPr lang="zh-TW" altLang="en-US" sz="3600" b="1" dirty="0">
            <a:solidFill>
              <a:srgbClr val="002060"/>
            </a:solidFill>
          </a:endParaRPr>
        </a:p>
      </dgm:t>
    </dgm:pt>
    <dgm:pt modelId="{10D369A5-58AA-4575-82A9-D4191FB935C1}" type="parTrans" cxnId="{5D516B81-F36D-4177-9090-9C0FD64C70AC}">
      <dgm:prSet/>
      <dgm:spPr/>
      <dgm:t>
        <a:bodyPr/>
        <a:lstStyle/>
        <a:p>
          <a:endParaRPr lang="zh-TW" altLang="en-US" sz="1600"/>
        </a:p>
      </dgm:t>
    </dgm:pt>
    <dgm:pt modelId="{446D0D0C-EDA6-48B4-90D4-C79582853365}" type="sibTrans" cxnId="{5D516B81-F36D-4177-9090-9C0FD64C70AC}">
      <dgm:prSet/>
      <dgm:spPr/>
      <dgm:t>
        <a:bodyPr/>
        <a:lstStyle/>
        <a:p>
          <a:endParaRPr lang="zh-TW" altLang="en-US" sz="1600"/>
        </a:p>
      </dgm:t>
    </dgm:pt>
    <dgm:pt modelId="{E8A0DE66-8FD7-40DE-8FE8-C6CDD336C82A}" type="pres">
      <dgm:prSet presAssocID="{719D0D7F-EA17-4B59-BB8E-B9F969A06FE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D62A886-B75B-4DFD-970F-DEB7285F4992}" type="pres">
      <dgm:prSet presAssocID="{B7C12C36-1E22-4AF3-B05C-D5B106854A51}" presName="upArrow" presStyleLbl="node1" presStyleIdx="0" presStyleCnt="2"/>
      <dgm:spPr/>
    </dgm:pt>
    <dgm:pt modelId="{AFBDC9C1-8CD3-4AA4-9EC9-1C4879811534}" type="pres">
      <dgm:prSet presAssocID="{B7C12C36-1E22-4AF3-B05C-D5B106854A51}" presName="upArrowText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4D107E-AC91-481E-9A8E-0EFFD8C02925}" type="pres">
      <dgm:prSet presAssocID="{F58D6573-65C3-4E08-A06E-31FEE5338CC7}" presName="downArrow" presStyleLbl="node1" presStyleIdx="1" presStyleCnt="2"/>
      <dgm:spPr/>
    </dgm:pt>
    <dgm:pt modelId="{0B76EB6B-A001-4582-A0AB-5458A1874B11}" type="pres">
      <dgm:prSet presAssocID="{F58D6573-65C3-4E08-A06E-31FEE5338CC7}" presName="downArrowText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101B622-FB47-4B5E-A353-EE3F6AF1A579}" srcId="{719D0D7F-EA17-4B59-BB8E-B9F969A06FE9}" destId="{B7C12C36-1E22-4AF3-B05C-D5B106854A51}" srcOrd="0" destOrd="0" parTransId="{7B77C388-718C-4464-B549-3905D438ABB3}" sibTransId="{365BA3D9-E091-46D7-89F8-187B1BA2673B}"/>
    <dgm:cxn modelId="{5D516B81-F36D-4177-9090-9C0FD64C70AC}" srcId="{719D0D7F-EA17-4B59-BB8E-B9F969A06FE9}" destId="{F58D6573-65C3-4E08-A06E-31FEE5338CC7}" srcOrd="1" destOrd="0" parTransId="{10D369A5-58AA-4575-82A9-D4191FB935C1}" sibTransId="{446D0D0C-EDA6-48B4-90D4-C79582853365}"/>
    <dgm:cxn modelId="{4AEF30D9-5DF9-470E-9F80-BE7E216D8610}" type="presOf" srcId="{B7C12C36-1E22-4AF3-B05C-D5B106854A51}" destId="{AFBDC9C1-8CD3-4AA4-9EC9-1C4879811534}" srcOrd="0" destOrd="0" presId="urn:microsoft.com/office/officeart/2005/8/layout/arrow4"/>
    <dgm:cxn modelId="{C6887D36-43F0-4A7A-9B38-3A968C5B97D0}" type="presOf" srcId="{719D0D7F-EA17-4B59-BB8E-B9F969A06FE9}" destId="{E8A0DE66-8FD7-40DE-8FE8-C6CDD336C82A}" srcOrd="0" destOrd="0" presId="urn:microsoft.com/office/officeart/2005/8/layout/arrow4"/>
    <dgm:cxn modelId="{F64549A0-9FFC-42B4-A0A1-49FCC92797E9}" type="presOf" srcId="{F58D6573-65C3-4E08-A06E-31FEE5338CC7}" destId="{0B76EB6B-A001-4582-A0AB-5458A1874B11}" srcOrd="0" destOrd="0" presId="urn:microsoft.com/office/officeart/2005/8/layout/arrow4"/>
    <dgm:cxn modelId="{E190C486-ACB3-4A86-B2EC-1A3DB9538BBC}" type="presParOf" srcId="{E8A0DE66-8FD7-40DE-8FE8-C6CDD336C82A}" destId="{8D62A886-B75B-4DFD-970F-DEB7285F4992}" srcOrd="0" destOrd="0" presId="urn:microsoft.com/office/officeart/2005/8/layout/arrow4"/>
    <dgm:cxn modelId="{5E4113A5-E22E-4500-A43B-A872AE87046D}" type="presParOf" srcId="{E8A0DE66-8FD7-40DE-8FE8-C6CDD336C82A}" destId="{AFBDC9C1-8CD3-4AA4-9EC9-1C4879811534}" srcOrd="1" destOrd="0" presId="urn:microsoft.com/office/officeart/2005/8/layout/arrow4"/>
    <dgm:cxn modelId="{6C5F8CD6-0FCF-45BB-BD64-97170A1B5E50}" type="presParOf" srcId="{E8A0DE66-8FD7-40DE-8FE8-C6CDD336C82A}" destId="{534D107E-AC91-481E-9A8E-0EFFD8C02925}" srcOrd="2" destOrd="0" presId="urn:microsoft.com/office/officeart/2005/8/layout/arrow4"/>
    <dgm:cxn modelId="{90C7FB5C-4F4F-4911-AE37-5D2A09FCB966}" type="presParOf" srcId="{E8A0DE66-8FD7-40DE-8FE8-C6CDD336C82A}" destId="{0B76EB6B-A001-4582-A0AB-5458A1874B11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C3EF7D-A6AF-4640-88AF-8E7BB55323D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5BD7788-E0E8-4F73-8930-53459089AC08}">
      <dgm:prSet phldrT="[文字]"/>
      <dgm:spPr/>
      <dgm:t>
        <a:bodyPr/>
        <a:lstStyle/>
        <a:p>
          <a:r>
            <a:rPr lang="zh-TW" altLang="en-US" b="1" dirty="0" smtClean="0"/>
            <a:t>脫離</a:t>
          </a:r>
          <a:endParaRPr lang="zh-TW" altLang="en-US" b="1" dirty="0"/>
        </a:p>
      </dgm:t>
    </dgm:pt>
    <dgm:pt modelId="{77216F2C-9D5F-434D-8C60-1CFACE77E5B6}" type="parTrans" cxnId="{3DB84A9E-7D9E-491A-A651-BB1B8D7F6C1C}">
      <dgm:prSet/>
      <dgm:spPr/>
      <dgm:t>
        <a:bodyPr/>
        <a:lstStyle/>
        <a:p>
          <a:endParaRPr lang="zh-TW" altLang="en-US"/>
        </a:p>
      </dgm:t>
    </dgm:pt>
    <dgm:pt modelId="{5770B2DF-43B7-4E85-99A3-B35F77851B8B}" type="sibTrans" cxnId="{3DB84A9E-7D9E-491A-A651-BB1B8D7F6C1C}">
      <dgm:prSet/>
      <dgm:spPr/>
      <dgm:t>
        <a:bodyPr/>
        <a:lstStyle/>
        <a:p>
          <a:endParaRPr lang="zh-TW" altLang="en-US"/>
        </a:p>
      </dgm:t>
    </dgm:pt>
    <dgm:pt modelId="{9718B0E6-19A1-4B50-B49C-9D1193C32A6B}">
      <dgm:prSet phldrT="[文字]"/>
      <dgm:spPr/>
      <dgm:t>
        <a:bodyPr/>
        <a:lstStyle/>
        <a:p>
          <a:r>
            <a:rPr lang="zh-TW" altLang="en-US" b="1" dirty="0" smtClean="0"/>
            <a:t>同在</a:t>
          </a:r>
          <a:endParaRPr lang="zh-TW" altLang="en-US" b="1" dirty="0"/>
        </a:p>
      </dgm:t>
    </dgm:pt>
    <dgm:pt modelId="{8B3FEC5B-4C6C-47CE-A5B8-86E73CA22258}" type="parTrans" cxnId="{43FA12EC-F42B-4314-B852-6084607F2255}">
      <dgm:prSet/>
      <dgm:spPr/>
      <dgm:t>
        <a:bodyPr/>
        <a:lstStyle/>
        <a:p>
          <a:endParaRPr lang="zh-TW" altLang="en-US"/>
        </a:p>
      </dgm:t>
    </dgm:pt>
    <dgm:pt modelId="{F941F622-0C67-4E26-B5C0-B58649DBFC01}" type="sibTrans" cxnId="{43FA12EC-F42B-4314-B852-6084607F2255}">
      <dgm:prSet/>
      <dgm:spPr/>
      <dgm:t>
        <a:bodyPr/>
        <a:lstStyle/>
        <a:p>
          <a:endParaRPr lang="zh-TW" altLang="en-US"/>
        </a:p>
      </dgm:t>
    </dgm:pt>
    <dgm:pt modelId="{0539D707-5B18-4BB5-BF57-1E51EFA6F225}">
      <dgm:prSet phldrT="[文字]"/>
      <dgm:spPr/>
      <dgm:t>
        <a:bodyPr/>
        <a:lstStyle/>
        <a:p>
          <a:r>
            <a:rPr lang="zh-TW" altLang="en-US" b="1" dirty="0" smtClean="0"/>
            <a:t>同住</a:t>
          </a:r>
          <a:endParaRPr lang="zh-TW" altLang="en-US" b="1" dirty="0"/>
        </a:p>
      </dgm:t>
    </dgm:pt>
    <dgm:pt modelId="{0D20682F-B846-4193-9AE9-6F8A1F5FB8B5}" type="parTrans" cxnId="{C356802F-535F-4081-8F5B-F790E851AAF8}">
      <dgm:prSet/>
      <dgm:spPr/>
      <dgm:t>
        <a:bodyPr/>
        <a:lstStyle/>
        <a:p>
          <a:endParaRPr lang="zh-TW" altLang="en-US"/>
        </a:p>
      </dgm:t>
    </dgm:pt>
    <dgm:pt modelId="{5F9C650D-A804-4602-BA4F-0530D091A1E1}" type="sibTrans" cxnId="{C356802F-535F-4081-8F5B-F790E851AAF8}">
      <dgm:prSet/>
      <dgm:spPr/>
      <dgm:t>
        <a:bodyPr/>
        <a:lstStyle/>
        <a:p>
          <a:endParaRPr lang="zh-TW" altLang="en-US"/>
        </a:p>
      </dgm:t>
    </dgm:pt>
    <dgm:pt modelId="{5CCC6034-0967-44CD-9CCA-B8CCDEADC385}" type="pres">
      <dgm:prSet presAssocID="{D0C3EF7D-A6AF-4640-88AF-8E7BB55323DC}" presName="Name0" presStyleCnt="0">
        <dgm:presLayoutVars>
          <dgm:dir/>
          <dgm:animLvl val="lvl"/>
          <dgm:resizeHandles val="exact"/>
        </dgm:presLayoutVars>
      </dgm:prSet>
      <dgm:spPr/>
    </dgm:pt>
    <dgm:pt modelId="{D722621E-2150-4D9F-840C-CFE8F5F51189}" type="pres">
      <dgm:prSet presAssocID="{15BD7788-E0E8-4F73-8930-53459089AC0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D8A54A3-85D9-46BB-BAD3-F089C68B3C57}" type="pres">
      <dgm:prSet presAssocID="{5770B2DF-43B7-4E85-99A3-B35F77851B8B}" presName="parTxOnlySpace" presStyleCnt="0"/>
      <dgm:spPr/>
    </dgm:pt>
    <dgm:pt modelId="{78AD6167-8684-43FF-A071-13B332EE195E}" type="pres">
      <dgm:prSet presAssocID="{9718B0E6-19A1-4B50-B49C-9D1193C32A6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7C0363F-69AC-4705-BCB8-4E5D743018FF}" type="pres">
      <dgm:prSet presAssocID="{F941F622-0C67-4E26-B5C0-B58649DBFC01}" presName="parTxOnlySpace" presStyleCnt="0"/>
      <dgm:spPr/>
    </dgm:pt>
    <dgm:pt modelId="{77E49652-780C-4F82-98CB-78B84DC43D06}" type="pres">
      <dgm:prSet presAssocID="{0539D707-5B18-4BB5-BF57-1E51EFA6F22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3FA12EC-F42B-4314-B852-6084607F2255}" srcId="{D0C3EF7D-A6AF-4640-88AF-8E7BB55323DC}" destId="{9718B0E6-19A1-4B50-B49C-9D1193C32A6B}" srcOrd="1" destOrd="0" parTransId="{8B3FEC5B-4C6C-47CE-A5B8-86E73CA22258}" sibTransId="{F941F622-0C67-4E26-B5C0-B58649DBFC01}"/>
    <dgm:cxn modelId="{C64CC7CD-0415-40E3-BCE1-C581C914284D}" type="presOf" srcId="{0539D707-5B18-4BB5-BF57-1E51EFA6F225}" destId="{77E49652-780C-4F82-98CB-78B84DC43D06}" srcOrd="0" destOrd="0" presId="urn:microsoft.com/office/officeart/2005/8/layout/chevron1"/>
    <dgm:cxn modelId="{3DB84A9E-7D9E-491A-A651-BB1B8D7F6C1C}" srcId="{D0C3EF7D-A6AF-4640-88AF-8E7BB55323DC}" destId="{15BD7788-E0E8-4F73-8930-53459089AC08}" srcOrd="0" destOrd="0" parTransId="{77216F2C-9D5F-434D-8C60-1CFACE77E5B6}" sibTransId="{5770B2DF-43B7-4E85-99A3-B35F77851B8B}"/>
    <dgm:cxn modelId="{C356802F-535F-4081-8F5B-F790E851AAF8}" srcId="{D0C3EF7D-A6AF-4640-88AF-8E7BB55323DC}" destId="{0539D707-5B18-4BB5-BF57-1E51EFA6F225}" srcOrd="2" destOrd="0" parTransId="{0D20682F-B846-4193-9AE9-6F8A1F5FB8B5}" sibTransId="{5F9C650D-A804-4602-BA4F-0530D091A1E1}"/>
    <dgm:cxn modelId="{297AA59D-0DDF-4AAE-8153-A48724C7C295}" type="presOf" srcId="{9718B0E6-19A1-4B50-B49C-9D1193C32A6B}" destId="{78AD6167-8684-43FF-A071-13B332EE195E}" srcOrd="0" destOrd="0" presId="urn:microsoft.com/office/officeart/2005/8/layout/chevron1"/>
    <dgm:cxn modelId="{36C92C1F-30ED-4953-8200-0CF1BEAF98F0}" type="presOf" srcId="{15BD7788-E0E8-4F73-8930-53459089AC08}" destId="{D722621E-2150-4D9F-840C-CFE8F5F51189}" srcOrd="0" destOrd="0" presId="urn:microsoft.com/office/officeart/2005/8/layout/chevron1"/>
    <dgm:cxn modelId="{1F553448-58F3-4663-B07C-9531DF8970C4}" type="presOf" srcId="{D0C3EF7D-A6AF-4640-88AF-8E7BB55323DC}" destId="{5CCC6034-0967-44CD-9CCA-B8CCDEADC385}" srcOrd="0" destOrd="0" presId="urn:microsoft.com/office/officeart/2005/8/layout/chevron1"/>
    <dgm:cxn modelId="{88EF17D5-5F5F-4D77-A07B-CF9F2CAF7CF5}" type="presParOf" srcId="{5CCC6034-0967-44CD-9CCA-B8CCDEADC385}" destId="{D722621E-2150-4D9F-840C-CFE8F5F51189}" srcOrd="0" destOrd="0" presId="urn:microsoft.com/office/officeart/2005/8/layout/chevron1"/>
    <dgm:cxn modelId="{5C4CC0EF-641A-4C40-8A0F-96B134EF64C5}" type="presParOf" srcId="{5CCC6034-0967-44CD-9CCA-B8CCDEADC385}" destId="{CD8A54A3-85D9-46BB-BAD3-F089C68B3C57}" srcOrd="1" destOrd="0" presId="urn:microsoft.com/office/officeart/2005/8/layout/chevron1"/>
    <dgm:cxn modelId="{8692B86D-4D2B-4AA5-83CD-35D09597FA27}" type="presParOf" srcId="{5CCC6034-0967-44CD-9CCA-B8CCDEADC385}" destId="{78AD6167-8684-43FF-A071-13B332EE195E}" srcOrd="2" destOrd="0" presId="urn:microsoft.com/office/officeart/2005/8/layout/chevron1"/>
    <dgm:cxn modelId="{BA81DE9E-F3C3-46B0-955D-B26644415587}" type="presParOf" srcId="{5CCC6034-0967-44CD-9CCA-B8CCDEADC385}" destId="{D7C0363F-69AC-4705-BCB8-4E5D743018FF}" srcOrd="3" destOrd="0" presId="urn:microsoft.com/office/officeart/2005/8/layout/chevron1"/>
    <dgm:cxn modelId="{C4FE751B-852D-45DB-9C8E-EF2DF43D413D}" type="presParOf" srcId="{5CCC6034-0967-44CD-9CCA-B8CCDEADC385}" destId="{77E49652-780C-4F82-98CB-78B84DC43D0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ED881F-E5BA-4464-B7CF-7673C24F2232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D6E5402D-23C0-495C-B189-913A66F536C4}">
      <dgm:prSet phldrT="[文字]"/>
      <dgm:spPr/>
      <dgm:t>
        <a:bodyPr/>
        <a:lstStyle/>
        <a:p>
          <a:endParaRPr lang="zh-TW" altLang="en-US" dirty="0"/>
        </a:p>
      </dgm:t>
    </dgm:pt>
    <dgm:pt modelId="{91E18023-1BA1-4043-934E-6C1C7FE47C32}" type="parTrans" cxnId="{9C62F497-E04A-46DD-80BF-E1E4B0A81C75}">
      <dgm:prSet/>
      <dgm:spPr/>
      <dgm:t>
        <a:bodyPr/>
        <a:lstStyle/>
        <a:p>
          <a:endParaRPr lang="zh-TW" altLang="en-US"/>
        </a:p>
      </dgm:t>
    </dgm:pt>
    <dgm:pt modelId="{3965D385-200C-41C3-8B7A-E17745924BF9}" type="sibTrans" cxnId="{9C62F497-E04A-46DD-80BF-E1E4B0A81C75}">
      <dgm:prSet/>
      <dgm:spPr/>
      <dgm:t>
        <a:bodyPr/>
        <a:lstStyle/>
        <a:p>
          <a:endParaRPr lang="zh-TW" altLang="en-US"/>
        </a:p>
      </dgm:t>
    </dgm:pt>
    <dgm:pt modelId="{DD73BEBA-16F8-4188-AC2A-3AA411ECD926}">
      <dgm:prSet phldrT="[文字]"/>
      <dgm:spPr/>
      <dgm:t>
        <a:bodyPr/>
        <a:lstStyle/>
        <a:p>
          <a:endParaRPr lang="zh-TW" altLang="en-US" dirty="0"/>
        </a:p>
      </dgm:t>
    </dgm:pt>
    <dgm:pt modelId="{2E63FFAD-81FC-4531-BD84-66FCF152C112}" type="sibTrans" cxnId="{A7207020-3ACE-4429-8CC6-87EFD41F33FA}">
      <dgm:prSet/>
      <dgm:spPr/>
      <dgm:t>
        <a:bodyPr/>
        <a:lstStyle/>
        <a:p>
          <a:endParaRPr lang="zh-TW" altLang="en-US"/>
        </a:p>
      </dgm:t>
    </dgm:pt>
    <dgm:pt modelId="{188FC82C-D000-421D-A494-0216B31943F8}" type="parTrans" cxnId="{A7207020-3ACE-4429-8CC6-87EFD41F33FA}">
      <dgm:prSet/>
      <dgm:spPr/>
      <dgm:t>
        <a:bodyPr/>
        <a:lstStyle/>
        <a:p>
          <a:endParaRPr lang="zh-TW" altLang="en-US"/>
        </a:p>
      </dgm:t>
    </dgm:pt>
    <dgm:pt modelId="{363137FB-56E1-442B-8C28-4512405A44E9}">
      <dgm:prSet phldrT="[文字]"/>
      <dgm:spPr/>
      <dgm:t>
        <a:bodyPr/>
        <a:lstStyle/>
        <a:p>
          <a:endParaRPr lang="zh-TW" altLang="en-US" dirty="0"/>
        </a:p>
      </dgm:t>
    </dgm:pt>
    <dgm:pt modelId="{EDED4D3A-79CE-4CF9-9D21-7D71DE91F3C8}" type="sibTrans" cxnId="{79D59311-FB22-42BC-951D-4895560B58D2}">
      <dgm:prSet/>
      <dgm:spPr/>
      <dgm:t>
        <a:bodyPr/>
        <a:lstStyle/>
        <a:p>
          <a:endParaRPr lang="zh-TW" altLang="en-US"/>
        </a:p>
      </dgm:t>
    </dgm:pt>
    <dgm:pt modelId="{5E6DBD11-D3B7-4ED1-8FE1-EF592A20041C}" type="parTrans" cxnId="{79D59311-FB22-42BC-951D-4895560B58D2}">
      <dgm:prSet/>
      <dgm:spPr/>
      <dgm:t>
        <a:bodyPr/>
        <a:lstStyle/>
        <a:p>
          <a:endParaRPr lang="zh-TW" altLang="en-US"/>
        </a:p>
      </dgm:t>
    </dgm:pt>
    <dgm:pt modelId="{F1E694D4-7053-4D31-AFF4-D8D1092CC408}">
      <dgm:prSet phldrT="[文字]"/>
      <dgm:spPr/>
      <dgm:t>
        <a:bodyPr/>
        <a:lstStyle/>
        <a:p>
          <a:endParaRPr lang="zh-TW" altLang="en-US" dirty="0"/>
        </a:p>
      </dgm:t>
    </dgm:pt>
    <dgm:pt modelId="{F4E4278E-D456-42CA-8B60-4C3417F8442F}" type="sibTrans" cxnId="{74165954-8F87-440D-9455-66853EE30A19}">
      <dgm:prSet/>
      <dgm:spPr/>
      <dgm:t>
        <a:bodyPr/>
        <a:lstStyle/>
        <a:p>
          <a:endParaRPr lang="zh-TW" altLang="en-US"/>
        </a:p>
      </dgm:t>
    </dgm:pt>
    <dgm:pt modelId="{D902F555-1ABB-4D33-9C47-EC16C3C2F986}" type="parTrans" cxnId="{74165954-8F87-440D-9455-66853EE30A19}">
      <dgm:prSet/>
      <dgm:spPr/>
      <dgm:t>
        <a:bodyPr/>
        <a:lstStyle/>
        <a:p>
          <a:endParaRPr lang="zh-TW" altLang="en-US"/>
        </a:p>
      </dgm:t>
    </dgm:pt>
    <dgm:pt modelId="{84DA60EA-D420-4D5F-A2C8-4C514B37117A}" type="pres">
      <dgm:prSet presAssocID="{4FED881F-E5BA-4464-B7CF-7673C24F2232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5F5F5B5-18BD-48E0-87B9-D0D158F3635D}" type="pres">
      <dgm:prSet presAssocID="{363137FB-56E1-442B-8C28-4512405A44E9}" presName="circle1" presStyleLbl="lnNode1" presStyleIdx="0" presStyleCnt="4"/>
      <dgm:spPr>
        <a:solidFill>
          <a:srgbClr val="C00000"/>
        </a:solidFill>
      </dgm:spPr>
    </dgm:pt>
    <dgm:pt modelId="{01C2F8BD-B111-4725-83BC-FFA42B2125F9}" type="pres">
      <dgm:prSet presAssocID="{363137FB-56E1-442B-8C28-4512405A44E9}" presName="text1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A00F3E5-AA84-4021-864A-D30CA33D25D9}" type="pres">
      <dgm:prSet presAssocID="{363137FB-56E1-442B-8C28-4512405A44E9}" presName="line1" presStyleLbl="callout" presStyleIdx="0" presStyleCnt="8"/>
      <dgm:spPr>
        <a:ln>
          <a:noFill/>
        </a:ln>
      </dgm:spPr>
    </dgm:pt>
    <dgm:pt modelId="{6459262C-709F-434A-A54E-91D6AFB7B158}" type="pres">
      <dgm:prSet presAssocID="{363137FB-56E1-442B-8C28-4512405A44E9}" presName="d1" presStyleLbl="callout" presStyleIdx="1" presStyleCnt="8"/>
      <dgm:spPr>
        <a:ln>
          <a:noFill/>
        </a:ln>
      </dgm:spPr>
    </dgm:pt>
    <dgm:pt modelId="{9926F9FC-2D87-4A2B-9FC7-FEFC6B1D923E}" type="pres">
      <dgm:prSet presAssocID="{F1E694D4-7053-4D31-AFF4-D8D1092CC408}" presName="circle2" presStyleLbl="lnNode1" presStyleIdx="1" presStyleCnt="4"/>
      <dgm:spPr>
        <a:solidFill>
          <a:schemeClr val="accent5">
            <a:lumMod val="20000"/>
            <a:lumOff val="80000"/>
          </a:schemeClr>
        </a:solidFill>
      </dgm:spPr>
    </dgm:pt>
    <dgm:pt modelId="{9F749935-601B-4758-9943-02188ED60E08}" type="pres">
      <dgm:prSet presAssocID="{F1E694D4-7053-4D31-AFF4-D8D1092CC408}" presName="text2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4EBDD86-0F83-4B05-A6F4-A74C9858EEE6}" type="pres">
      <dgm:prSet presAssocID="{F1E694D4-7053-4D31-AFF4-D8D1092CC408}" presName="line2" presStyleLbl="callout" presStyleIdx="2" presStyleCnt="8"/>
      <dgm:spPr>
        <a:ln>
          <a:noFill/>
        </a:ln>
      </dgm:spPr>
    </dgm:pt>
    <dgm:pt modelId="{0CBD4670-BA9D-4ACD-9FA9-19263BC280B9}" type="pres">
      <dgm:prSet presAssocID="{F1E694D4-7053-4D31-AFF4-D8D1092CC408}" presName="d2" presStyleLbl="callout" presStyleIdx="3" presStyleCnt="8"/>
      <dgm:spPr>
        <a:ln>
          <a:noFill/>
        </a:ln>
      </dgm:spPr>
    </dgm:pt>
    <dgm:pt modelId="{F597FC34-857C-43AC-9FAE-3F48FE855DA3}" type="pres">
      <dgm:prSet presAssocID="{DD73BEBA-16F8-4188-AC2A-3AA411ECD926}" presName="circle3" presStyleLbl="lnNode1" presStyleIdx="2" presStyleCnt="4"/>
      <dgm:spPr>
        <a:solidFill>
          <a:schemeClr val="accent6">
            <a:lumMod val="60000"/>
            <a:lumOff val="40000"/>
          </a:schemeClr>
        </a:solidFill>
      </dgm:spPr>
    </dgm:pt>
    <dgm:pt modelId="{596FC2BE-6A6F-4A35-82FC-7C95ECD55D16}" type="pres">
      <dgm:prSet presAssocID="{DD73BEBA-16F8-4188-AC2A-3AA411ECD926}" presName="text3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EB4517C-2FEB-448D-85DB-1DA3B3BB6970}" type="pres">
      <dgm:prSet presAssocID="{DD73BEBA-16F8-4188-AC2A-3AA411ECD926}" presName="line3" presStyleLbl="callout" presStyleIdx="4" presStyleCnt="8"/>
      <dgm:spPr>
        <a:ln>
          <a:noFill/>
        </a:ln>
      </dgm:spPr>
    </dgm:pt>
    <dgm:pt modelId="{7485AAAB-50B8-4BFA-B22E-9AAFE073AEB2}" type="pres">
      <dgm:prSet presAssocID="{DD73BEBA-16F8-4188-AC2A-3AA411ECD926}" presName="d3" presStyleLbl="callout" presStyleIdx="5" presStyleCnt="8"/>
      <dgm:spPr>
        <a:ln>
          <a:noFill/>
        </a:ln>
      </dgm:spPr>
    </dgm:pt>
    <dgm:pt modelId="{500A0B00-5370-41AD-9B6C-EF7DF01EB02D}" type="pres">
      <dgm:prSet presAssocID="{D6E5402D-23C0-495C-B189-913A66F536C4}" presName="circle4" presStyleLbl="lnNode1" presStyleIdx="3" presStyleCnt="4" custLinFactNeighborX="-129" custLinFactNeighborY="4466"/>
      <dgm:spPr/>
    </dgm:pt>
    <dgm:pt modelId="{71A6DD91-E76A-4CF7-963F-85AB5DC003C2}" type="pres">
      <dgm:prSet presAssocID="{D6E5402D-23C0-495C-B189-913A66F536C4}" presName="text4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F5A408-1E55-479E-ABC6-5390F4A56491}" type="pres">
      <dgm:prSet presAssocID="{D6E5402D-23C0-495C-B189-913A66F536C4}" presName="line4" presStyleLbl="callout" presStyleIdx="6" presStyleCnt="8"/>
      <dgm:spPr>
        <a:ln>
          <a:noFill/>
        </a:ln>
      </dgm:spPr>
    </dgm:pt>
    <dgm:pt modelId="{54C54079-3C2D-4960-AB19-16261A3D965D}" type="pres">
      <dgm:prSet presAssocID="{D6E5402D-23C0-495C-B189-913A66F536C4}" presName="d4" presStyleLbl="callout" presStyleIdx="7" presStyleCnt="8"/>
      <dgm:spPr>
        <a:ln>
          <a:noFill/>
        </a:ln>
      </dgm:spPr>
    </dgm:pt>
  </dgm:ptLst>
  <dgm:cxnLst>
    <dgm:cxn modelId="{9C62F497-E04A-46DD-80BF-E1E4B0A81C75}" srcId="{4FED881F-E5BA-4464-B7CF-7673C24F2232}" destId="{D6E5402D-23C0-495C-B189-913A66F536C4}" srcOrd="3" destOrd="0" parTransId="{91E18023-1BA1-4043-934E-6C1C7FE47C32}" sibTransId="{3965D385-200C-41C3-8B7A-E17745924BF9}"/>
    <dgm:cxn modelId="{3612A7BD-4043-4B6A-B685-60387ED4D5A3}" type="presOf" srcId="{D6E5402D-23C0-495C-B189-913A66F536C4}" destId="{71A6DD91-E76A-4CF7-963F-85AB5DC003C2}" srcOrd="0" destOrd="0" presId="urn:microsoft.com/office/officeart/2005/8/layout/target1"/>
    <dgm:cxn modelId="{74165954-8F87-440D-9455-66853EE30A19}" srcId="{4FED881F-E5BA-4464-B7CF-7673C24F2232}" destId="{F1E694D4-7053-4D31-AFF4-D8D1092CC408}" srcOrd="1" destOrd="0" parTransId="{D902F555-1ABB-4D33-9C47-EC16C3C2F986}" sibTransId="{F4E4278E-D456-42CA-8B60-4C3417F8442F}"/>
    <dgm:cxn modelId="{3BC2CDFB-1B62-453A-911A-B44ADD229612}" type="presOf" srcId="{F1E694D4-7053-4D31-AFF4-D8D1092CC408}" destId="{9F749935-601B-4758-9943-02188ED60E08}" srcOrd="0" destOrd="0" presId="urn:microsoft.com/office/officeart/2005/8/layout/target1"/>
    <dgm:cxn modelId="{A7207020-3ACE-4429-8CC6-87EFD41F33FA}" srcId="{4FED881F-E5BA-4464-B7CF-7673C24F2232}" destId="{DD73BEBA-16F8-4188-AC2A-3AA411ECD926}" srcOrd="2" destOrd="0" parTransId="{188FC82C-D000-421D-A494-0216B31943F8}" sibTransId="{2E63FFAD-81FC-4531-BD84-66FCF152C112}"/>
    <dgm:cxn modelId="{BBC20F53-0FDC-40BB-BC0A-56DFF1C4CCEA}" type="presOf" srcId="{4FED881F-E5BA-4464-B7CF-7673C24F2232}" destId="{84DA60EA-D420-4D5F-A2C8-4C514B37117A}" srcOrd="0" destOrd="0" presId="urn:microsoft.com/office/officeart/2005/8/layout/target1"/>
    <dgm:cxn modelId="{9993036C-1324-40B5-B7DF-F091A9831624}" type="presOf" srcId="{363137FB-56E1-442B-8C28-4512405A44E9}" destId="{01C2F8BD-B111-4725-83BC-FFA42B2125F9}" srcOrd="0" destOrd="0" presId="urn:microsoft.com/office/officeart/2005/8/layout/target1"/>
    <dgm:cxn modelId="{FF177618-D438-44DC-89E0-CA3D3634A1A3}" type="presOf" srcId="{DD73BEBA-16F8-4188-AC2A-3AA411ECD926}" destId="{596FC2BE-6A6F-4A35-82FC-7C95ECD55D16}" srcOrd="0" destOrd="0" presId="urn:microsoft.com/office/officeart/2005/8/layout/target1"/>
    <dgm:cxn modelId="{79D59311-FB22-42BC-951D-4895560B58D2}" srcId="{4FED881F-E5BA-4464-B7CF-7673C24F2232}" destId="{363137FB-56E1-442B-8C28-4512405A44E9}" srcOrd="0" destOrd="0" parTransId="{5E6DBD11-D3B7-4ED1-8FE1-EF592A20041C}" sibTransId="{EDED4D3A-79CE-4CF9-9D21-7D71DE91F3C8}"/>
    <dgm:cxn modelId="{E7F7648B-DD59-42B1-B4BE-A5F9B632462F}" type="presParOf" srcId="{84DA60EA-D420-4D5F-A2C8-4C514B37117A}" destId="{95F5F5B5-18BD-48E0-87B9-D0D158F3635D}" srcOrd="0" destOrd="0" presId="urn:microsoft.com/office/officeart/2005/8/layout/target1"/>
    <dgm:cxn modelId="{EDEB427C-1D4A-4AD5-8268-C26B566C89F8}" type="presParOf" srcId="{84DA60EA-D420-4D5F-A2C8-4C514B37117A}" destId="{01C2F8BD-B111-4725-83BC-FFA42B2125F9}" srcOrd="1" destOrd="0" presId="urn:microsoft.com/office/officeart/2005/8/layout/target1"/>
    <dgm:cxn modelId="{9CE12194-72A3-48AE-B5DC-C08ACE7EF57F}" type="presParOf" srcId="{84DA60EA-D420-4D5F-A2C8-4C514B37117A}" destId="{4A00F3E5-AA84-4021-864A-D30CA33D25D9}" srcOrd="2" destOrd="0" presId="urn:microsoft.com/office/officeart/2005/8/layout/target1"/>
    <dgm:cxn modelId="{C6180109-275F-470B-A351-1886B9D0229D}" type="presParOf" srcId="{84DA60EA-D420-4D5F-A2C8-4C514B37117A}" destId="{6459262C-709F-434A-A54E-91D6AFB7B158}" srcOrd="3" destOrd="0" presId="urn:microsoft.com/office/officeart/2005/8/layout/target1"/>
    <dgm:cxn modelId="{6AC0AE17-5F4A-4584-B5E9-C527F45EE5ED}" type="presParOf" srcId="{84DA60EA-D420-4D5F-A2C8-4C514B37117A}" destId="{9926F9FC-2D87-4A2B-9FC7-FEFC6B1D923E}" srcOrd="4" destOrd="0" presId="urn:microsoft.com/office/officeart/2005/8/layout/target1"/>
    <dgm:cxn modelId="{2A96FF53-4524-48B9-B1B6-BC7217183CA8}" type="presParOf" srcId="{84DA60EA-D420-4D5F-A2C8-4C514B37117A}" destId="{9F749935-601B-4758-9943-02188ED60E08}" srcOrd="5" destOrd="0" presId="urn:microsoft.com/office/officeart/2005/8/layout/target1"/>
    <dgm:cxn modelId="{2D938CAA-8D9D-48D9-B9D2-88C66F299B6B}" type="presParOf" srcId="{84DA60EA-D420-4D5F-A2C8-4C514B37117A}" destId="{A4EBDD86-0F83-4B05-A6F4-A74C9858EEE6}" srcOrd="6" destOrd="0" presId="urn:microsoft.com/office/officeart/2005/8/layout/target1"/>
    <dgm:cxn modelId="{6A9BD679-9C86-4146-AB76-579EB35266B0}" type="presParOf" srcId="{84DA60EA-D420-4D5F-A2C8-4C514B37117A}" destId="{0CBD4670-BA9D-4ACD-9FA9-19263BC280B9}" srcOrd="7" destOrd="0" presId="urn:microsoft.com/office/officeart/2005/8/layout/target1"/>
    <dgm:cxn modelId="{14B04FF8-6400-49BB-A174-E35FD568253C}" type="presParOf" srcId="{84DA60EA-D420-4D5F-A2C8-4C514B37117A}" destId="{F597FC34-857C-43AC-9FAE-3F48FE855DA3}" srcOrd="8" destOrd="0" presId="urn:microsoft.com/office/officeart/2005/8/layout/target1"/>
    <dgm:cxn modelId="{7A13D0D4-FD9C-40B1-9308-63E7F553AA7E}" type="presParOf" srcId="{84DA60EA-D420-4D5F-A2C8-4C514B37117A}" destId="{596FC2BE-6A6F-4A35-82FC-7C95ECD55D16}" srcOrd="9" destOrd="0" presId="urn:microsoft.com/office/officeart/2005/8/layout/target1"/>
    <dgm:cxn modelId="{BBA4FBCB-7743-4032-92A0-FF619BC42286}" type="presParOf" srcId="{84DA60EA-D420-4D5F-A2C8-4C514B37117A}" destId="{6EB4517C-2FEB-448D-85DB-1DA3B3BB6970}" srcOrd="10" destOrd="0" presId="urn:microsoft.com/office/officeart/2005/8/layout/target1"/>
    <dgm:cxn modelId="{0EDD4539-BFE1-4397-B698-4057C6F974A9}" type="presParOf" srcId="{84DA60EA-D420-4D5F-A2C8-4C514B37117A}" destId="{7485AAAB-50B8-4BFA-B22E-9AAFE073AEB2}" srcOrd="11" destOrd="0" presId="urn:microsoft.com/office/officeart/2005/8/layout/target1"/>
    <dgm:cxn modelId="{C2C4BDA9-7917-4ADE-A346-711EED27A936}" type="presParOf" srcId="{84DA60EA-D420-4D5F-A2C8-4C514B37117A}" destId="{500A0B00-5370-41AD-9B6C-EF7DF01EB02D}" srcOrd="12" destOrd="0" presId="urn:microsoft.com/office/officeart/2005/8/layout/target1"/>
    <dgm:cxn modelId="{A9C8E025-114B-4AF4-9AAA-0F1D46978C3A}" type="presParOf" srcId="{84DA60EA-D420-4D5F-A2C8-4C514B37117A}" destId="{71A6DD91-E76A-4CF7-963F-85AB5DC003C2}" srcOrd="13" destOrd="0" presId="urn:microsoft.com/office/officeart/2005/8/layout/target1"/>
    <dgm:cxn modelId="{87929CD7-487B-4134-9C7A-F48E2F0E108F}" type="presParOf" srcId="{84DA60EA-D420-4D5F-A2C8-4C514B37117A}" destId="{0CF5A408-1E55-479E-ABC6-5390F4A56491}" srcOrd="14" destOrd="0" presId="urn:microsoft.com/office/officeart/2005/8/layout/target1"/>
    <dgm:cxn modelId="{1CB9B14B-3F2B-429B-9A60-614CCD9EB1E7}" type="presParOf" srcId="{84DA60EA-D420-4D5F-A2C8-4C514B37117A}" destId="{54C54079-3C2D-4960-AB19-16261A3D965D}" srcOrd="15" destOrd="0" presId="urn:microsoft.com/office/officeart/2005/8/layout/targe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0B00-5370-41AD-9B6C-EF7DF01EB02D}">
      <dsp:nvSpPr>
        <dsp:cNvPr id="0" name=""/>
        <dsp:cNvSpPr/>
      </dsp:nvSpPr>
      <dsp:spPr>
        <a:xfrm>
          <a:off x="485926" y="1052003"/>
          <a:ext cx="3156012" cy="31560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7FC34-857C-43AC-9FAE-3F48FE855DA3}">
      <dsp:nvSpPr>
        <dsp:cNvPr id="0" name=""/>
        <dsp:cNvSpPr/>
      </dsp:nvSpPr>
      <dsp:spPr>
        <a:xfrm>
          <a:off x="941044" y="1503050"/>
          <a:ext cx="2253918" cy="22539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6F9FC-2D87-4A2B-9FC7-FEFC6B1D923E}">
      <dsp:nvSpPr>
        <dsp:cNvPr id="0" name=""/>
        <dsp:cNvSpPr/>
      </dsp:nvSpPr>
      <dsp:spPr>
        <a:xfrm>
          <a:off x="1391828" y="1953834"/>
          <a:ext cx="1352351" cy="135235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5F5B5-18BD-48E0-87B9-D0D158F3635D}">
      <dsp:nvSpPr>
        <dsp:cNvPr id="0" name=""/>
        <dsp:cNvSpPr/>
      </dsp:nvSpPr>
      <dsp:spPr>
        <a:xfrm>
          <a:off x="1842612" y="2404618"/>
          <a:ext cx="450783" cy="450783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2F8BD-B111-4725-83BC-FFA42B2125F9}">
      <dsp:nvSpPr>
        <dsp:cNvPr id="0" name=""/>
        <dsp:cNvSpPr/>
      </dsp:nvSpPr>
      <dsp:spPr>
        <a:xfrm>
          <a:off x="4172012" y="0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0"/>
        <a:ext cx="1578006" cy="754812"/>
      </dsp:txXfrm>
    </dsp:sp>
    <dsp:sp modelId="{4A00F3E5-AA84-4021-864A-D30CA33D25D9}">
      <dsp:nvSpPr>
        <dsp:cNvPr id="0" name=""/>
        <dsp:cNvSpPr/>
      </dsp:nvSpPr>
      <dsp:spPr>
        <a:xfrm>
          <a:off x="3777510" y="377406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9262C-709F-434A-A54E-91D6AFB7B158}">
      <dsp:nvSpPr>
        <dsp:cNvPr id="0" name=""/>
        <dsp:cNvSpPr/>
      </dsp:nvSpPr>
      <dsp:spPr>
        <a:xfrm rot="5400000">
          <a:off x="1794482" y="625942"/>
          <a:ext cx="2230248" cy="173580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49935-601B-4758-9943-02188ED60E08}">
      <dsp:nvSpPr>
        <dsp:cNvPr id="0" name=""/>
        <dsp:cNvSpPr/>
      </dsp:nvSpPr>
      <dsp:spPr>
        <a:xfrm>
          <a:off x="4172012" y="754812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754812"/>
        <a:ext cx="1578006" cy="754812"/>
      </dsp:txXfrm>
    </dsp:sp>
    <dsp:sp modelId="{A4EBDD86-0F83-4B05-A6F4-A74C9858EEE6}">
      <dsp:nvSpPr>
        <dsp:cNvPr id="0" name=""/>
        <dsp:cNvSpPr/>
      </dsp:nvSpPr>
      <dsp:spPr>
        <a:xfrm>
          <a:off x="3777510" y="1132219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D4670-BA9D-4ACD-9FA9-19263BC280B9}">
      <dsp:nvSpPr>
        <dsp:cNvPr id="0" name=""/>
        <dsp:cNvSpPr/>
      </dsp:nvSpPr>
      <dsp:spPr>
        <a:xfrm rot="5400000">
          <a:off x="2180568" y="1368394"/>
          <a:ext cx="1831538" cy="135971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FC2BE-6A6F-4A35-82FC-7C95ECD55D16}">
      <dsp:nvSpPr>
        <dsp:cNvPr id="0" name=""/>
        <dsp:cNvSpPr/>
      </dsp:nvSpPr>
      <dsp:spPr>
        <a:xfrm>
          <a:off x="4172012" y="1509625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1509625"/>
        <a:ext cx="1578006" cy="754812"/>
      </dsp:txXfrm>
    </dsp:sp>
    <dsp:sp modelId="{6EB4517C-2FEB-448D-85DB-1DA3B3BB6970}">
      <dsp:nvSpPr>
        <dsp:cNvPr id="0" name=""/>
        <dsp:cNvSpPr/>
      </dsp:nvSpPr>
      <dsp:spPr>
        <a:xfrm>
          <a:off x="3777510" y="1887032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5AAAB-50B8-4BFA-B22E-9AAFE073AEB2}">
      <dsp:nvSpPr>
        <dsp:cNvPr id="0" name=""/>
        <dsp:cNvSpPr/>
      </dsp:nvSpPr>
      <dsp:spPr>
        <a:xfrm rot="5400000">
          <a:off x="2554292" y="2060349"/>
          <a:ext cx="1397061" cy="104937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6DD91-E76A-4CF7-963F-85AB5DC003C2}">
      <dsp:nvSpPr>
        <dsp:cNvPr id="0" name=""/>
        <dsp:cNvSpPr/>
      </dsp:nvSpPr>
      <dsp:spPr>
        <a:xfrm>
          <a:off x="4172012" y="2264438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2264438"/>
        <a:ext cx="1578006" cy="754812"/>
      </dsp:txXfrm>
    </dsp:sp>
    <dsp:sp modelId="{0CF5A408-1E55-479E-ABC6-5390F4A56491}">
      <dsp:nvSpPr>
        <dsp:cNvPr id="0" name=""/>
        <dsp:cNvSpPr/>
      </dsp:nvSpPr>
      <dsp:spPr>
        <a:xfrm>
          <a:off x="3777510" y="2641845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54079-3C2D-4960-AB19-16261A3D965D}">
      <dsp:nvSpPr>
        <dsp:cNvPr id="0" name=""/>
        <dsp:cNvSpPr/>
      </dsp:nvSpPr>
      <dsp:spPr>
        <a:xfrm rot="5400000">
          <a:off x="2928911" y="2755040"/>
          <a:ext cx="960269" cy="73324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2621E-2150-4D9F-840C-CFE8F5F51189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/>
            <a:t>救贖</a:t>
          </a:r>
          <a:endParaRPr lang="zh-TW" altLang="en-US" sz="4200" b="1" kern="1200" dirty="0"/>
        </a:p>
      </dsp:txBody>
      <dsp:txXfrm>
        <a:off x="436958" y="1596826"/>
        <a:ext cx="1305521" cy="870346"/>
      </dsp:txXfrm>
    </dsp:sp>
    <dsp:sp modelId="{78AD6167-8684-43FF-A071-13B332EE195E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/>
            <a:t>管教</a:t>
          </a:r>
          <a:endParaRPr lang="zh-TW" altLang="en-US" sz="4200" b="1" kern="1200" dirty="0"/>
        </a:p>
      </dsp:txBody>
      <dsp:txXfrm>
        <a:off x="2395239" y="1596826"/>
        <a:ext cx="1305521" cy="870346"/>
      </dsp:txXfrm>
    </dsp:sp>
    <dsp:sp modelId="{77E49652-780C-4F82-98CB-78B84DC43D06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/>
            <a:t>共享</a:t>
          </a:r>
          <a:endParaRPr lang="zh-TW" altLang="en-US" sz="4200" b="1" kern="1200" dirty="0"/>
        </a:p>
      </dsp:txBody>
      <dsp:txXfrm>
        <a:off x="4353519" y="1596826"/>
        <a:ext cx="1305521" cy="8703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8E082-7648-4E98-8BD2-BF41A275A66E}">
      <dsp:nvSpPr>
        <dsp:cNvPr id="0" name=""/>
        <dsp:cNvSpPr/>
      </dsp:nvSpPr>
      <dsp:spPr>
        <a:xfrm>
          <a:off x="0" y="9055"/>
          <a:ext cx="6220742" cy="726350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chemeClr val="bg1"/>
              </a:solidFill>
            </a:rPr>
            <a:t>耶穌用不同觀點來看這件事</a:t>
          </a:r>
          <a:endParaRPr lang="zh-TW" altLang="en-US" sz="2800" b="1" kern="1200" dirty="0">
            <a:solidFill>
              <a:schemeClr val="bg1"/>
            </a:solidFill>
          </a:endParaRPr>
        </a:p>
      </dsp:txBody>
      <dsp:txXfrm>
        <a:off x="35457" y="44512"/>
        <a:ext cx="6149828" cy="655436"/>
      </dsp:txXfrm>
    </dsp:sp>
    <dsp:sp modelId="{357D69C3-E867-4B20-9DC7-D9F1E6038325}">
      <dsp:nvSpPr>
        <dsp:cNvPr id="0" name=""/>
        <dsp:cNvSpPr/>
      </dsp:nvSpPr>
      <dsp:spPr>
        <a:xfrm>
          <a:off x="0" y="736731"/>
          <a:ext cx="6220742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09" tIns="30480" rIns="170688" bIns="3048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zh-TW" altLang="en-US" sz="2400" b="1" kern="1200" dirty="0" smtClean="0">
              <a:solidFill>
                <a:schemeClr val="tx1"/>
              </a:solidFill>
            </a:rPr>
            <a:t>他明確</a:t>
          </a:r>
          <a:r>
            <a:rPr lang="zh-TW" altLang="en-US" sz="2400" b="1" kern="1200" dirty="0" smtClean="0">
              <a:solidFill>
                <a:schemeClr val="tx1"/>
              </a:solidFill>
            </a:rPr>
            <a:t>表達「</a:t>
          </a:r>
          <a:r>
            <a:rPr lang="zh-TW" altLang="en-US" sz="2400" b="1" kern="1200" dirty="0" smtClean="0">
              <a:solidFill>
                <a:schemeClr val="tx1"/>
              </a:solidFill>
            </a:rPr>
            <a:t>無法接受罪」</a:t>
          </a:r>
          <a:endParaRPr lang="zh-TW" altLang="en-US" sz="2400" b="1" kern="1200" dirty="0">
            <a:solidFill>
              <a:schemeClr val="tx1"/>
            </a:solidFill>
          </a:endParaRPr>
        </a:p>
      </dsp:txBody>
      <dsp:txXfrm>
        <a:off x="0" y="736731"/>
        <a:ext cx="6220742" cy="463680"/>
      </dsp:txXfrm>
    </dsp:sp>
    <dsp:sp modelId="{444CBEA3-8DD7-4A89-AA50-00EABFEAAAB4}">
      <dsp:nvSpPr>
        <dsp:cNvPr id="0" name=""/>
        <dsp:cNvSpPr/>
      </dsp:nvSpPr>
      <dsp:spPr>
        <a:xfrm>
          <a:off x="0" y="1200411"/>
          <a:ext cx="6220742" cy="726350"/>
        </a:xfrm>
        <a:prstGeom prst="roundRect">
          <a:avLst/>
        </a:prstGeom>
        <a:solidFill>
          <a:schemeClr val="accent3">
            <a:shade val="80000"/>
            <a:hueOff val="103950"/>
            <a:satOff val="-30572"/>
            <a:lumOff val="3399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b="1" kern="1200" dirty="0" smtClean="0">
              <a:solidFill>
                <a:srgbClr val="990000"/>
              </a:solidFill>
            </a:rPr>
            <a:t>但「罪」和「罪人」是不一樣的</a:t>
          </a:r>
          <a:endParaRPr lang="zh-TW" altLang="en-US" sz="2800" b="1" kern="1200" dirty="0">
            <a:solidFill>
              <a:srgbClr val="990000"/>
            </a:solidFill>
          </a:endParaRPr>
        </a:p>
      </dsp:txBody>
      <dsp:txXfrm>
        <a:off x="35457" y="1235868"/>
        <a:ext cx="6149828" cy="655436"/>
      </dsp:txXfrm>
    </dsp:sp>
    <dsp:sp modelId="{339FA380-01C1-4529-AA9C-691B4BC500AA}">
      <dsp:nvSpPr>
        <dsp:cNvPr id="0" name=""/>
        <dsp:cNvSpPr/>
      </dsp:nvSpPr>
      <dsp:spPr>
        <a:xfrm>
          <a:off x="0" y="1926762"/>
          <a:ext cx="6220742" cy="11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7509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400" b="1" kern="1200" dirty="0" smtClean="0">
              <a:solidFill>
                <a:srgbClr val="002060"/>
              </a:solidFill>
            </a:rPr>
            <a:t>耶穌對婦人說：「去吧，從此不要再犯罪了！」他告訴婦人「不要再犯罪」，同時完全接納她。</a:t>
          </a:r>
          <a:endParaRPr lang="zh-TW" altLang="en-US" sz="2400" b="1" kern="1200" dirty="0">
            <a:solidFill>
              <a:srgbClr val="002060"/>
            </a:solidFill>
          </a:endParaRPr>
        </a:p>
      </dsp:txBody>
      <dsp:txXfrm>
        <a:off x="0" y="1926762"/>
        <a:ext cx="6220742" cy="11592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2A886-B75B-4DFD-970F-DEB7285F4992}">
      <dsp:nvSpPr>
        <dsp:cNvPr id="0" name=""/>
        <dsp:cNvSpPr/>
      </dsp:nvSpPr>
      <dsp:spPr>
        <a:xfrm>
          <a:off x="2059" y="0"/>
          <a:ext cx="1235657" cy="1175170"/>
        </a:xfrm>
        <a:prstGeom prst="upArrow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BDC9C1-8CD3-4AA4-9EC9-1C4879811534}">
      <dsp:nvSpPr>
        <dsp:cNvPr id="0" name=""/>
        <dsp:cNvSpPr/>
      </dsp:nvSpPr>
      <dsp:spPr>
        <a:xfrm>
          <a:off x="1274786" y="0"/>
          <a:ext cx="2096872" cy="117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990000"/>
              </a:solidFill>
            </a:rPr>
            <a:t>悔改</a:t>
          </a:r>
          <a:endParaRPr lang="zh-TW" altLang="en-US" sz="3600" b="1" kern="1200" dirty="0">
            <a:solidFill>
              <a:srgbClr val="990000"/>
            </a:solidFill>
          </a:endParaRPr>
        </a:p>
      </dsp:txBody>
      <dsp:txXfrm>
        <a:off x="1274786" y="0"/>
        <a:ext cx="2096872" cy="1175170"/>
      </dsp:txXfrm>
    </dsp:sp>
    <dsp:sp modelId="{534D107E-AC91-481E-9A8E-0EFFD8C02925}">
      <dsp:nvSpPr>
        <dsp:cNvPr id="0" name=""/>
        <dsp:cNvSpPr/>
      </dsp:nvSpPr>
      <dsp:spPr>
        <a:xfrm>
          <a:off x="372756" y="1273101"/>
          <a:ext cx="1235657" cy="1175170"/>
        </a:xfrm>
        <a:prstGeom prst="downArrow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76EB6B-A001-4582-A0AB-5458A1874B11}">
      <dsp:nvSpPr>
        <dsp:cNvPr id="0" name=""/>
        <dsp:cNvSpPr/>
      </dsp:nvSpPr>
      <dsp:spPr>
        <a:xfrm>
          <a:off x="1645483" y="1273101"/>
          <a:ext cx="2096872" cy="1175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solidFill>
                <a:srgbClr val="002060"/>
              </a:solidFill>
            </a:rPr>
            <a:t>不悔改</a:t>
          </a:r>
          <a:endParaRPr lang="zh-TW" altLang="en-US" sz="3600" b="1" kern="1200" dirty="0">
            <a:solidFill>
              <a:srgbClr val="002060"/>
            </a:solidFill>
          </a:endParaRPr>
        </a:p>
      </dsp:txBody>
      <dsp:txXfrm>
        <a:off x="1645483" y="1273101"/>
        <a:ext cx="2096872" cy="11751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22621E-2150-4D9F-840C-CFE8F5F51189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/>
            <a:t>脫離</a:t>
          </a:r>
          <a:endParaRPr lang="zh-TW" altLang="en-US" sz="4200" b="1" kern="1200" dirty="0"/>
        </a:p>
      </dsp:txBody>
      <dsp:txXfrm>
        <a:off x="436958" y="1596826"/>
        <a:ext cx="1305521" cy="870346"/>
      </dsp:txXfrm>
    </dsp:sp>
    <dsp:sp modelId="{78AD6167-8684-43FF-A071-13B332EE195E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/>
            <a:t>同在</a:t>
          </a:r>
          <a:endParaRPr lang="zh-TW" altLang="en-US" sz="4200" b="1" kern="1200" dirty="0"/>
        </a:p>
      </dsp:txBody>
      <dsp:txXfrm>
        <a:off x="2395239" y="1596826"/>
        <a:ext cx="1305521" cy="870346"/>
      </dsp:txXfrm>
    </dsp:sp>
    <dsp:sp modelId="{77E49652-780C-4F82-98CB-78B84DC43D06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8021" tIns="56007" rIns="56007" bIns="56007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200" b="1" kern="1200" dirty="0" smtClean="0"/>
            <a:t>同住</a:t>
          </a:r>
          <a:endParaRPr lang="zh-TW" altLang="en-US" sz="4200" b="1" kern="1200" dirty="0"/>
        </a:p>
      </dsp:txBody>
      <dsp:txXfrm>
        <a:off x="4353519" y="1596826"/>
        <a:ext cx="1305521" cy="87034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0A0B00-5370-41AD-9B6C-EF7DF01EB02D}">
      <dsp:nvSpPr>
        <dsp:cNvPr id="0" name=""/>
        <dsp:cNvSpPr/>
      </dsp:nvSpPr>
      <dsp:spPr>
        <a:xfrm>
          <a:off x="485926" y="1052003"/>
          <a:ext cx="3156012" cy="315601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7FC34-857C-43AC-9FAE-3F48FE855DA3}">
      <dsp:nvSpPr>
        <dsp:cNvPr id="0" name=""/>
        <dsp:cNvSpPr/>
      </dsp:nvSpPr>
      <dsp:spPr>
        <a:xfrm>
          <a:off x="941044" y="1503050"/>
          <a:ext cx="2253918" cy="2253918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26F9FC-2D87-4A2B-9FC7-FEFC6B1D923E}">
      <dsp:nvSpPr>
        <dsp:cNvPr id="0" name=""/>
        <dsp:cNvSpPr/>
      </dsp:nvSpPr>
      <dsp:spPr>
        <a:xfrm>
          <a:off x="1391828" y="1953834"/>
          <a:ext cx="1352351" cy="1352351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F5F5B5-18BD-48E0-87B9-D0D158F3635D}">
      <dsp:nvSpPr>
        <dsp:cNvPr id="0" name=""/>
        <dsp:cNvSpPr/>
      </dsp:nvSpPr>
      <dsp:spPr>
        <a:xfrm>
          <a:off x="1842612" y="2404618"/>
          <a:ext cx="450783" cy="450783"/>
        </a:xfrm>
        <a:prstGeom prst="ellipse">
          <a:avLst/>
        </a:prstGeom>
        <a:solidFill>
          <a:srgbClr val="C0000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C2F8BD-B111-4725-83BC-FFA42B2125F9}">
      <dsp:nvSpPr>
        <dsp:cNvPr id="0" name=""/>
        <dsp:cNvSpPr/>
      </dsp:nvSpPr>
      <dsp:spPr>
        <a:xfrm>
          <a:off x="4172012" y="0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0"/>
        <a:ext cx="1578006" cy="754812"/>
      </dsp:txXfrm>
    </dsp:sp>
    <dsp:sp modelId="{4A00F3E5-AA84-4021-864A-D30CA33D25D9}">
      <dsp:nvSpPr>
        <dsp:cNvPr id="0" name=""/>
        <dsp:cNvSpPr/>
      </dsp:nvSpPr>
      <dsp:spPr>
        <a:xfrm>
          <a:off x="3777510" y="377406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59262C-709F-434A-A54E-91D6AFB7B158}">
      <dsp:nvSpPr>
        <dsp:cNvPr id="0" name=""/>
        <dsp:cNvSpPr/>
      </dsp:nvSpPr>
      <dsp:spPr>
        <a:xfrm rot="5400000">
          <a:off x="1794482" y="625942"/>
          <a:ext cx="2230248" cy="173580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749935-601B-4758-9943-02188ED60E08}">
      <dsp:nvSpPr>
        <dsp:cNvPr id="0" name=""/>
        <dsp:cNvSpPr/>
      </dsp:nvSpPr>
      <dsp:spPr>
        <a:xfrm>
          <a:off x="4172012" y="754812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754812"/>
        <a:ext cx="1578006" cy="754812"/>
      </dsp:txXfrm>
    </dsp:sp>
    <dsp:sp modelId="{A4EBDD86-0F83-4B05-A6F4-A74C9858EEE6}">
      <dsp:nvSpPr>
        <dsp:cNvPr id="0" name=""/>
        <dsp:cNvSpPr/>
      </dsp:nvSpPr>
      <dsp:spPr>
        <a:xfrm>
          <a:off x="3777510" y="1132219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D4670-BA9D-4ACD-9FA9-19263BC280B9}">
      <dsp:nvSpPr>
        <dsp:cNvPr id="0" name=""/>
        <dsp:cNvSpPr/>
      </dsp:nvSpPr>
      <dsp:spPr>
        <a:xfrm rot="5400000">
          <a:off x="2180568" y="1368394"/>
          <a:ext cx="1831538" cy="135971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6FC2BE-6A6F-4A35-82FC-7C95ECD55D16}">
      <dsp:nvSpPr>
        <dsp:cNvPr id="0" name=""/>
        <dsp:cNvSpPr/>
      </dsp:nvSpPr>
      <dsp:spPr>
        <a:xfrm>
          <a:off x="4172012" y="1509625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1509625"/>
        <a:ext cx="1578006" cy="754812"/>
      </dsp:txXfrm>
    </dsp:sp>
    <dsp:sp modelId="{6EB4517C-2FEB-448D-85DB-1DA3B3BB6970}">
      <dsp:nvSpPr>
        <dsp:cNvPr id="0" name=""/>
        <dsp:cNvSpPr/>
      </dsp:nvSpPr>
      <dsp:spPr>
        <a:xfrm>
          <a:off x="3777510" y="1887032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5AAAB-50B8-4BFA-B22E-9AAFE073AEB2}">
      <dsp:nvSpPr>
        <dsp:cNvPr id="0" name=""/>
        <dsp:cNvSpPr/>
      </dsp:nvSpPr>
      <dsp:spPr>
        <a:xfrm rot="5400000">
          <a:off x="2554292" y="2060349"/>
          <a:ext cx="1397061" cy="104937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A6DD91-E76A-4CF7-963F-85AB5DC003C2}">
      <dsp:nvSpPr>
        <dsp:cNvPr id="0" name=""/>
        <dsp:cNvSpPr/>
      </dsp:nvSpPr>
      <dsp:spPr>
        <a:xfrm>
          <a:off x="4172012" y="2264438"/>
          <a:ext cx="1578006" cy="754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0040" tIns="57150" rIns="57150" bIns="571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500" kern="1200" dirty="0"/>
        </a:p>
      </dsp:txBody>
      <dsp:txXfrm>
        <a:off x="4172012" y="2264438"/>
        <a:ext cx="1578006" cy="754812"/>
      </dsp:txXfrm>
    </dsp:sp>
    <dsp:sp modelId="{0CF5A408-1E55-479E-ABC6-5390F4A56491}">
      <dsp:nvSpPr>
        <dsp:cNvPr id="0" name=""/>
        <dsp:cNvSpPr/>
      </dsp:nvSpPr>
      <dsp:spPr>
        <a:xfrm>
          <a:off x="3777510" y="2641845"/>
          <a:ext cx="39450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54079-3C2D-4960-AB19-16261A3D965D}">
      <dsp:nvSpPr>
        <dsp:cNvPr id="0" name=""/>
        <dsp:cNvSpPr/>
      </dsp:nvSpPr>
      <dsp:spPr>
        <a:xfrm rot="5400000">
          <a:off x="2928911" y="2755040"/>
          <a:ext cx="960269" cy="73324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1E64-150D-4A3C-B5BB-EB31349D72FB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09D03-431D-4B31-9FBB-A3A6ADE24F4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5013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0C1CA6-A494-47C2-B058-3A35F82A6804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3900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3850" cy="3059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D4BCA-9934-4E55-AF12-3CDD8E9FD58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562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357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5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 b="1">
                <a:solidFill>
                  <a:schemeClr val="tx1"/>
                </a:solidFill>
              </a:defRPr>
            </a:lvl1pPr>
            <a:lvl2pPr>
              <a:defRPr sz="2400" b="1">
                <a:solidFill>
                  <a:schemeClr val="tx1"/>
                </a:solidFill>
              </a:defRPr>
            </a:lvl2pPr>
            <a:lvl3pPr>
              <a:defRPr sz="2400" b="1">
                <a:solidFill>
                  <a:schemeClr val="tx1"/>
                </a:solidFill>
              </a:defRPr>
            </a:lvl3pPr>
            <a:lvl4pPr>
              <a:defRPr sz="2000" b="1">
                <a:solidFill>
                  <a:schemeClr val="tx1"/>
                </a:solidFill>
              </a:defRPr>
            </a:lvl4pPr>
            <a:lvl5pPr>
              <a:defRPr sz="18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1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07EA006-7FAF-43C5-BA46-E73E0E85BF39}" type="datetimeFigureOut">
              <a:rPr lang="zh-TW" altLang="en-US" smtClean="0"/>
              <a:pPr/>
              <a:t>2023/3/11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C9764CA-658B-40CC-9A61-6D1554FB2058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神恨惡</a:t>
            </a:r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，卻愛罪人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787774"/>
            <a:ext cx="6400800" cy="1025450"/>
          </a:xfrm>
        </p:spPr>
        <p:txBody>
          <a:bodyPr/>
          <a:lstStyle/>
          <a:p>
            <a:r>
              <a:rPr lang="zh-TW" altLang="en-US" b="1" dirty="0" smtClean="0"/>
              <a:t>吳仁明</a:t>
            </a:r>
            <a:endParaRPr lang="en-US" altLang="zh-TW" b="1" dirty="0" smtClean="0"/>
          </a:p>
          <a:p>
            <a:r>
              <a:rPr lang="en-US" altLang="zh-TW" b="1" dirty="0" smtClean="0"/>
              <a:t>2023.3.12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2139702"/>
            <a:ext cx="7992888" cy="2592288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 startAt="2"/>
            </a:pPr>
            <a:r>
              <a:rPr lang="zh-TW" altLang="en-US" sz="3200" dirty="0"/>
              <a:t>吃的日子必定「死」，「死」是指甚麼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marL="793750" lvl="2" indent="-514350">
              <a:buFont typeface="Wingdings" pitchFamily="2" charset="2"/>
              <a:buChar char="Ø"/>
            </a:pPr>
            <a:r>
              <a:rPr lang="zh-TW" altLang="en-US" sz="3200" dirty="0" smtClean="0"/>
              <a:t>肉體</a:t>
            </a:r>
            <a:r>
              <a:rPr lang="zh-TW" altLang="en-US" sz="3200" dirty="0"/>
              <a:t>死及靈死（與神隔絕</a:t>
            </a:r>
            <a:r>
              <a:rPr lang="zh-TW" altLang="en-US" sz="3200" dirty="0" smtClean="0"/>
              <a:t>）</a:t>
            </a:r>
            <a:endParaRPr lang="en-US" altLang="zh-TW" sz="3200" dirty="0" smtClean="0"/>
          </a:p>
          <a:p>
            <a:pPr marL="514350" lvl="1" indent="-514350">
              <a:buFont typeface="+mj-lt"/>
              <a:buAutoNum type="arabicPeriod" startAt="2"/>
            </a:pPr>
            <a:r>
              <a:rPr lang="zh-TW" altLang="en-US" sz="3200" dirty="0" smtClean="0"/>
              <a:t>人</a:t>
            </a:r>
            <a:r>
              <a:rPr lang="zh-TW" altLang="en-US" sz="3200" dirty="0"/>
              <a:t>犯罪後，神對人的宣判為何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 marL="793750" lvl="2" indent="-514350">
              <a:buFont typeface="Wingdings" pitchFamily="2" charset="2"/>
              <a:buChar char="Ø"/>
            </a:pPr>
            <a:r>
              <a:rPr lang="zh-TW" altLang="en-US" sz="3200" dirty="0" smtClean="0"/>
              <a:t>地</a:t>
            </a:r>
            <a:r>
              <a:rPr lang="zh-TW" altLang="en-US" sz="3200" dirty="0"/>
              <a:t>不再為人效力（創世記三章 </a:t>
            </a:r>
            <a:r>
              <a:rPr lang="en-US" altLang="zh-TW" sz="3200" dirty="0"/>
              <a:t>16~19</a:t>
            </a:r>
            <a:r>
              <a:rPr lang="zh-TW" altLang="en-US" sz="3200" dirty="0"/>
              <a:t>節</a:t>
            </a:r>
            <a:r>
              <a:rPr lang="zh-TW" altLang="en-US" sz="3200" dirty="0" smtClean="0"/>
              <a:t>）</a:t>
            </a:r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人犯罪必定死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224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51670"/>
            <a:ext cx="8064896" cy="3024336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 startAt="4"/>
            </a:pPr>
            <a:r>
              <a:rPr lang="zh-TW" altLang="en-US" sz="2800" dirty="0" smtClean="0"/>
              <a:t>人</a:t>
            </a:r>
            <a:r>
              <a:rPr lang="zh-TW" altLang="en-US" sz="2800" dirty="0"/>
              <a:t>因著與神隔絕</a:t>
            </a:r>
            <a:r>
              <a:rPr lang="zh-TW" altLang="en-US" sz="2800" dirty="0" smtClean="0"/>
              <a:t>，眼裡沒有神，就</a:t>
            </a:r>
            <a:r>
              <a:rPr lang="zh-TW" altLang="en-US" sz="2800" dirty="0"/>
              <a:t>活在以「自我為主</a:t>
            </a:r>
            <a:r>
              <a:rPr lang="zh-TW" altLang="en-US" sz="2800" dirty="0" smtClean="0"/>
              <a:t>」的世界</a:t>
            </a:r>
            <a:r>
              <a:rPr lang="zh-TW" altLang="en-US" sz="2800" dirty="0" smtClean="0"/>
              <a:t>裡</a:t>
            </a:r>
            <a:endParaRPr lang="en-US" altLang="zh-TW" sz="2800" dirty="0" smtClean="0"/>
          </a:p>
          <a:p>
            <a:pPr marL="793750" lvl="2" indent="-514350"/>
            <a:r>
              <a:rPr lang="zh-TW" altLang="en-US" sz="2800" dirty="0" smtClean="0"/>
              <a:t>自己</a:t>
            </a:r>
            <a:r>
              <a:rPr lang="zh-TW" altLang="en-US" sz="2800" dirty="0"/>
              <a:t>來分別</a:t>
            </a:r>
            <a:r>
              <a:rPr lang="zh-TW" altLang="en-US" sz="2800" dirty="0" smtClean="0"/>
              <a:t>善惡：不要</a:t>
            </a:r>
            <a:r>
              <a:rPr lang="zh-TW" altLang="en-US" sz="2800" dirty="0"/>
              <a:t>神做主，不聽從</a:t>
            </a:r>
            <a:r>
              <a:rPr lang="zh-TW" altLang="en-US" sz="2800" dirty="0" smtClean="0"/>
              <a:t>神</a:t>
            </a:r>
            <a:endParaRPr lang="en-US" altLang="zh-TW" sz="2800" dirty="0" smtClean="0"/>
          </a:p>
          <a:p>
            <a:pPr marL="793750" lvl="2" indent="-514350"/>
            <a:r>
              <a:rPr lang="zh-TW" altLang="en-US" sz="2800" dirty="0" smtClean="0"/>
              <a:t>肉體上會</a:t>
            </a:r>
            <a:r>
              <a:rPr lang="zh-TW" altLang="en-US" sz="2800" dirty="0"/>
              <a:t>老、病、</a:t>
            </a:r>
            <a:r>
              <a:rPr lang="zh-TW" altLang="en-US" sz="2800" dirty="0" smtClean="0"/>
              <a:t>死</a:t>
            </a:r>
            <a:endParaRPr lang="en-US" altLang="zh-TW" sz="2800" dirty="0" smtClean="0"/>
          </a:p>
          <a:p>
            <a:pPr marL="793750" lvl="2" indent="-514350"/>
            <a:r>
              <a:rPr lang="zh-TW" altLang="en-US" sz="2800" dirty="0" smtClean="0"/>
              <a:t>精神上要</a:t>
            </a:r>
            <a:r>
              <a:rPr lang="zh-TW" altLang="en-US" sz="2800" dirty="0"/>
              <a:t>保護自己，自私、貪婪、怨恨、憤怒、爭奪、憂愁、恐懼</a:t>
            </a:r>
            <a:r>
              <a:rPr lang="zh-TW" altLang="en-US" sz="2800" dirty="0" smtClean="0"/>
              <a:t>、勞苦</a:t>
            </a:r>
            <a:r>
              <a:rPr lang="zh-TW" altLang="en-US" sz="2800" dirty="0"/>
              <a:t>愁煩</a:t>
            </a:r>
            <a:r>
              <a:rPr lang="zh-TW" altLang="en-US" sz="2800" dirty="0" smtClean="0"/>
              <a:t>！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活</a:t>
            </a:r>
            <a:r>
              <a:rPr lang="zh-TW" altLang="en-US" dirty="0"/>
              <a:t>在</a:t>
            </a:r>
            <a:r>
              <a:rPr lang="zh-TW" altLang="en-US" dirty="0" smtClean="0"/>
              <a:t>以「自我為主」本性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686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51670"/>
            <a:ext cx="8280920" cy="2880320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 startAt="5"/>
            </a:pPr>
            <a:r>
              <a:rPr lang="zh-TW" altLang="en-US" sz="2800" dirty="0"/>
              <a:t>悖逆上帝，行為</a:t>
            </a:r>
            <a:r>
              <a:rPr lang="zh-TW" altLang="en-US" sz="2800" dirty="0" smtClean="0"/>
              <a:t>敗壞</a:t>
            </a:r>
            <a:endParaRPr lang="en-US" altLang="zh-TW" sz="2800" dirty="0" smtClean="0"/>
          </a:p>
          <a:p>
            <a:pPr marL="793750" lvl="2" indent="-514350"/>
            <a:r>
              <a:rPr lang="zh-TW" altLang="en-US" sz="2800" dirty="0" smtClean="0"/>
              <a:t>人有罪後導致「不完全」，悖逆上帝，行為敗壞；不但無法與這位完全聖潔無瑕的神在靈裡來往，且在神面前</a:t>
            </a:r>
            <a:r>
              <a:rPr lang="zh-TW" altLang="en-US" sz="2800" dirty="0"/>
              <a:t>站立不住</a:t>
            </a:r>
            <a:r>
              <a:rPr lang="zh-TW" altLang="en-US" sz="2800" dirty="0" smtClean="0"/>
              <a:t>，無法</a:t>
            </a:r>
            <a:r>
              <a:rPr lang="zh-TW" altLang="en-US" sz="2800" dirty="0"/>
              <a:t>與神同</a:t>
            </a:r>
            <a:r>
              <a:rPr lang="zh-TW" altLang="en-US" sz="2800" dirty="0" smtClean="0"/>
              <a:t>住</a:t>
            </a:r>
            <a:r>
              <a:rPr lang="zh-TW" altLang="en-US" sz="2800" dirty="0"/>
              <a:t>，</a:t>
            </a:r>
            <a:r>
              <a:rPr lang="zh-TW" altLang="en-US" sz="2800" dirty="0" smtClean="0"/>
              <a:t>被</a:t>
            </a:r>
            <a:r>
              <a:rPr lang="zh-TW" altLang="en-US" sz="2800" dirty="0"/>
              <a:t>神趕出伊甸園。 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與神隔絕</a:t>
            </a:r>
          </a:p>
        </p:txBody>
      </p:sp>
    </p:spTree>
    <p:extLst>
      <p:ext uri="{BB962C8B-B14F-4D97-AF65-F5344CB8AC3E}">
        <p14:creationId xmlns:p14="http://schemas.microsoft.com/office/powerpoint/2010/main" val="3431313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851670"/>
            <a:ext cx="8712968" cy="2952328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 startAt="6"/>
            </a:pPr>
            <a:r>
              <a:rPr lang="zh-TW" altLang="en-US" sz="2800" dirty="0"/>
              <a:t>罪</a:t>
            </a:r>
            <a:r>
              <a:rPr lang="zh-TW" altLang="en-US" sz="2800" dirty="0" smtClean="0"/>
              <a:t>就是人</a:t>
            </a:r>
            <a:r>
              <a:rPr lang="zh-TW" altLang="en-US" sz="2800" dirty="0" smtClean="0"/>
              <a:t>的不</a:t>
            </a:r>
            <a:r>
              <a:rPr lang="zh-TW" altLang="en-US" sz="2800" dirty="0" smtClean="0"/>
              <a:t>完全，偏離靶心</a:t>
            </a:r>
            <a:endParaRPr lang="zh-TW" altLang="en-US" sz="2800" dirty="0"/>
          </a:p>
          <a:p>
            <a:pPr marL="793750" lvl="2" indent="-514350"/>
            <a:r>
              <a:rPr lang="zh-TW" altLang="en-US" sz="2800" dirty="0" smtClean="0"/>
              <a:t>科技發達</a:t>
            </a:r>
            <a:r>
              <a:rPr lang="zh-TW" altLang="en-US" sz="2800" dirty="0"/>
              <a:t>、</a:t>
            </a:r>
            <a:r>
              <a:rPr lang="zh-TW" altLang="en-US" sz="2800" dirty="0" smtClean="0"/>
              <a:t>文明進步，所帶來的問題，反而</a:t>
            </a:r>
            <a:r>
              <a:rPr lang="zh-TW" altLang="en-US" sz="2800" dirty="0"/>
              <a:t>更加</a:t>
            </a:r>
            <a:r>
              <a:rPr lang="zh-TW" altLang="en-US" sz="2800" dirty="0" smtClean="0"/>
              <a:t>嚴重。</a:t>
            </a:r>
            <a:endParaRPr lang="zh-TW" altLang="en-US" sz="2800" dirty="0"/>
          </a:p>
          <a:p>
            <a:pPr marL="793750" lvl="2" indent="-514350"/>
            <a:r>
              <a:rPr lang="zh-TW" altLang="en-US" sz="2800" dirty="0" smtClean="0"/>
              <a:t>氣候變遷、環境污染、生態</a:t>
            </a:r>
            <a:r>
              <a:rPr lang="zh-TW" altLang="en-US" sz="2800" dirty="0"/>
              <a:t>改變</a:t>
            </a:r>
            <a:r>
              <a:rPr lang="zh-TW" altLang="en-US" sz="2800" dirty="0" smtClean="0"/>
              <a:t>、病毒、</a:t>
            </a:r>
            <a:r>
              <a:rPr lang="zh-TW" altLang="en-US" sz="2800" dirty="0"/>
              <a:t>戰爭、世界末了必會來到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793750" lvl="2" indent="-514350"/>
            <a:r>
              <a:rPr lang="zh-TW" altLang="en-US" sz="2800" dirty="0" smtClean="0">
                <a:solidFill>
                  <a:srgbClr val="990000"/>
                </a:solidFill>
              </a:rPr>
              <a:t>世人都犯了罪，虧缺了神的榮耀。</a:t>
            </a:r>
            <a:r>
              <a:rPr lang="en-US" altLang="zh-TW" sz="2800" dirty="0" smtClean="0">
                <a:solidFill>
                  <a:srgbClr val="990000"/>
                </a:solidFill>
              </a:rPr>
              <a:t> (</a:t>
            </a:r>
            <a:r>
              <a:rPr lang="zh-TW" altLang="en-US" sz="2800" dirty="0" smtClean="0">
                <a:solidFill>
                  <a:srgbClr val="990000"/>
                </a:solidFill>
              </a:rPr>
              <a:t>羅馬書</a:t>
            </a:r>
            <a:r>
              <a:rPr lang="en-US" altLang="zh-TW" sz="2800" dirty="0" smtClean="0">
                <a:solidFill>
                  <a:srgbClr val="990000"/>
                </a:solidFill>
              </a:rPr>
              <a:t>3:23) </a:t>
            </a:r>
            <a:r>
              <a:rPr lang="zh-TW" altLang="en-US" sz="2800" dirty="0" smtClean="0">
                <a:solidFill>
                  <a:srgbClr val="990000"/>
                </a:solidFill>
              </a:rPr>
              <a:t>。</a:t>
            </a:r>
            <a:endParaRPr lang="zh-TW" altLang="en-US" sz="2800" dirty="0">
              <a:solidFill>
                <a:srgbClr val="99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罪：人的不完全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287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3601636" y="483518"/>
          <a:ext cx="624001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03598"/>
            <a:ext cx="2736304" cy="2952328"/>
          </a:xfrm>
        </p:spPr>
        <p:txBody>
          <a:bodyPr>
            <a:noAutofit/>
          </a:bodyPr>
          <a:lstStyle/>
          <a:p>
            <a:pPr marL="514350" lvl="1" indent="-514350">
              <a:buFont typeface="Wingdings" pitchFamily="2" charset="2"/>
              <a:buChar char="u"/>
            </a:pPr>
            <a:r>
              <a:rPr lang="zh-TW" altLang="en-US" sz="2800" dirty="0" smtClean="0"/>
              <a:t>「完全」是靶心</a:t>
            </a:r>
            <a:endParaRPr lang="en-US" altLang="zh-TW" sz="2800" dirty="0" smtClean="0"/>
          </a:p>
          <a:p>
            <a:pPr marL="514350" lvl="1" indent="-514350">
              <a:buFont typeface="Wingdings" pitchFamily="2" charset="2"/>
              <a:buChar char="u"/>
            </a:pPr>
            <a:r>
              <a:rPr lang="zh-TW" altLang="en-US" sz="2800" dirty="0" smtClean="0"/>
              <a:t>「</a:t>
            </a:r>
            <a:r>
              <a:rPr lang="zh-TW" altLang="en-US" sz="2800" dirty="0"/>
              <a:t>不完全」的人離靶心甚</a:t>
            </a:r>
            <a:r>
              <a:rPr lang="zh-TW" altLang="en-US" sz="2800" dirty="0" smtClean="0"/>
              <a:t>遠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93954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人因罪偏離靶</a:t>
            </a:r>
            <a:r>
              <a:rPr lang="zh-TW" altLang="en-US" dirty="0" smtClean="0">
                <a:solidFill>
                  <a:schemeClr val="tx1"/>
                </a:solidFill>
              </a:rPr>
              <a:t>心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271523" y="177966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990000"/>
                </a:solidFill>
              </a:rPr>
              <a:t>太天真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rgbClr val="990000"/>
                </a:solidFill>
              </a:rPr>
              <a:t>不負責任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092280" y="3939902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剛愎自用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rgbClr val="990000"/>
                </a:solidFill>
              </a:rPr>
              <a:t>暴力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060799" y="1112426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懦弱無能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H="1" flipV="1">
            <a:off x="4177700" y="1707654"/>
            <a:ext cx="576064" cy="360040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2809548" y="2048530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太溫柔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 flipH="1" flipV="1">
            <a:off x="4033684" y="2355726"/>
            <a:ext cx="936104" cy="288032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2771800" y="305664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太悲觀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025572" y="3939902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990000"/>
                </a:solidFill>
              </a:rPr>
              <a:t>憂鬱症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 algn="ctr"/>
            <a:r>
              <a:rPr lang="zh-TW" altLang="en-US" sz="2800" b="1" dirty="0" smtClean="0">
                <a:solidFill>
                  <a:srgbClr val="990000"/>
                </a:solidFill>
              </a:rPr>
              <a:t>自殺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H="1">
            <a:off x="4033684" y="3291830"/>
            <a:ext cx="682332" cy="45586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H="1">
            <a:off x="4249708" y="4227934"/>
            <a:ext cx="288032" cy="261610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553964" y="105958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太樂觀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V="1">
            <a:off x="6156176" y="1563638"/>
            <a:ext cx="541804" cy="720080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7380312" y="3219822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太剛強</a:t>
            </a:r>
            <a:endParaRPr lang="zh-TW" altLang="en-US" sz="2800" b="1" dirty="0">
              <a:solidFill>
                <a:srgbClr val="990000"/>
              </a:solidFill>
            </a:endParaRPr>
          </a:p>
        </p:txBody>
      </p:sp>
      <p:cxnSp>
        <p:nvCxnSpPr>
          <p:cNvPr id="31" name="直線單箭頭接點 30"/>
          <p:cNvCxnSpPr>
            <a:endCxn id="28" idx="1"/>
          </p:cNvCxnSpPr>
          <p:nvPr/>
        </p:nvCxnSpPr>
        <p:spPr>
          <a:xfrm flipV="1">
            <a:off x="6697980" y="2256716"/>
            <a:ext cx="573543" cy="315034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>
            <a:off x="6588224" y="3291830"/>
            <a:ext cx="720080" cy="144016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>
            <a:off x="6732240" y="4083918"/>
            <a:ext cx="432048" cy="288032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31640" y="1202394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3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3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2536354" y="1381910"/>
            <a:ext cx="3797179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唯有神的愛能拯救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211960" y="3075806"/>
            <a:ext cx="453650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TW" altLang="en-US" sz="2800" b="1" dirty="0" smtClean="0"/>
              <a:t>罪導致：</a:t>
            </a:r>
            <a:endParaRPr lang="en-US" altLang="zh-TW" sz="2800" b="1" dirty="0" smtClean="0"/>
          </a:p>
          <a:p>
            <a:pPr>
              <a:spcBef>
                <a:spcPts val="600"/>
              </a:spcBef>
            </a:pPr>
            <a:r>
              <a:rPr lang="zh-TW" altLang="en-US" sz="2800" b="1" dirty="0"/>
              <a:t> </a:t>
            </a:r>
            <a:r>
              <a:rPr lang="zh-TW" altLang="en-US" sz="2800" b="1" dirty="0" smtClean="0"/>
              <a:t>  </a:t>
            </a:r>
            <a:r>
              <a:rPr lang="en-US" altLang="zh-TW" sz="2800" b="1" dirty="0" smtClean="0"/>
              <a:t>(</a:t>
            </a:r>
            <a:r>
              <a:rPr lang="en-US" altLang="zh-TW" sz="2800" b="1" dirty="0" smtClean="0">
                <a:sym typeface="Wingdings" pitchFamily="2" charset="2"/>
              </a:rPr>
              <a:t>1)</a:t>
            </a:r>
            <a:r>
              <a:rPr lang="zh-TW" altLang="en-US" sz="2800" b="1" dirty="0" smtClean="0"/>
              <a:t>違反神的旨意和命令</a:t>
            </a:r>
            <a:r>
              <a:rPr lang="zh-TW" altLang="zh-TW" sz="2800" b="1" dirty="0" smtClean="0"/>
              <a:t>。</a:t>
            </a:r>
            <a:endParaRPr lang="en-US" altLang="zh-TW" sz="2800" b="1" dirty="0" smtClean="0"/>
          </a:p>
          <a:p>
            <a:pPr>
              <a:spcBef>
                <a:spcPts val="600"/>
              </a:spcBef>
            </a:pPr>
            <a:r>
              <a:rPr lang="zh-TW" altLang="en-US" sz="2800" b="1" dirty="0" smtClean="0"/>
              <a:t>  </a:t>
            </a: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(2)</a:t>
            </a:r>
            <a:r>
              <a:rPr lang="zh-TW" altLang="en-US" sz="2800" b="1" dirty="0" smtClean="0"/>
              <a:t>使人和神的關係</a:t>
            </a:r>
            <a:r>
              <a:rPr lang="zh-TW" altLang="en-US" sz="2800" b="1" dirty="0" smtClean="0"/>
              <a:t>破裂</a:t>
            </a:r>
            <a:r>
              <a:rPr lang="zh-TW" altLang="zh-TW" sz="2800" b="1" dirty="0" smtClean="0"/>
              <a:t>。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86497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939546"/>
          </a:xfrm>
        </p:spPr>
        <p:txBody>
          <a:bodyPr>
            <a:normAutofit/>
          </a:bodyPr>
          <a:lstStyle/>
          <a:p>
            <a:r>
              <a:rPr lang="zh-TW" altLang="en-US" b="1" dirty="0" smtClean="0">
                <a:solidFill>
                  <a:srgbClr val="002060"/>
                </a:solidFill>
              </a:rPr>
              <a:t>每個人都有罪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5508104" y="1563638"/>
            <a:ext cx="3535306" cy="3240360"/>
          </a:xfrm>
        </p:spPr>
        <p:txBody>
          <a:bodyPr>
            <a:no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自己的罪性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rgbClr val="990000"/>
                </a:solidFill>
              </a:rPr>
              <a:t>為什麼看見你弟兄眼中有刺，卻不想自己眼中有梁木呢？</a:t>
            </a:r>
            <a:endParaRPr lang="en-US" altLang="zh-TW" sz="2400" b="1" dirty="0" smtClean="0">
              <a:solidFill>
                <a:srgbClr val="990000"/>
              </a:solidFill>
            </a:endParaRPr>
          </a:p>
          <a:p>
            <a:pPr marL="301943" lvl="1" indent="0">
              <a:buNone/>
            </a:pPr>
            <a:r>
              <a:rPr lang="zh-TW" altLang="en-US" sz="2400" b="1" dirty="0" smtClean="0">
                <a:solidFill>
                  <a:srgbClr val="990000"/>
                </a:solidFill>
              </a:rPr>
              <a:t>                 </a:t>
            </a:r>
            <a:r>
              <a:rPr lang="en-US" altLang="zh-TW" sz="2400" b="1" dirty="0" smtClean="0">
                <a:solidFill>
                  <a:srgbClr val="990000"/>
                </a:solidFill>
              </a:rPr>
              <a:t>(</a:t>
            </a:r>
            <a:r>
              <a:rPr lang="zh-TW" altLang="en-US" sz="2400" b="1" dirty="0" smtClean="0">
                <a:solidFill>
                  <a:srgbClr val="990000"/>
                </a:solidFill>
              </a:rPr>
              <a:t>馬太福音</a:t>
            </a:r>
            <a:r>
              <a:rPr lang="en-US" altLang="zh-TW" sz="2400" b="1" dirty="0" smtClean="0">
                <a:solidFill>
                  <a:srgbClr val="990000"/>
                </a:solidFill>
              </a:rPr>
              <a:t>7:3)</a:t>
            </a:r>
          </a:p>
          <a:p>
            <a:pPr marL="301943" lvl="1" indent="0" algn="r">
              <a:buNone/>
            </a:pPr>
            <a:r>
              <a:rPr lang="zh-TW" altLang="en-US" sz="2400" b="1" dirty="0" smtClean="0">
                <a:solidFill>
                  <a:schemeClr val="tx1"/>
                </a:solidFill>
              </a:rPr>
              <a:t>                      </a:t>
            </a:r>
            <a:endParaRPr lang="en-US" altLang="zh-TW" sz="2400" b="1" dirty="0" smtClean="0">
              <a:solidFill>
                <a:schemeClr val="tx1"/>
              </a:solidFill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14"/>
          </p:nvPr>
        </p:nvSpPr>
        <p:spPr>
          <a:xfrm>
            <a:off x="251520" y="1563638"/>
            <a:ext cx="2670064" cy="2952328"/>
          </a:xfrm>
        </p:spPr>
        <p:txBody>
          <a:bodyPr>
            <a:normAutofit/>
          </a:bodyPr>
          <a:lstStyle/>
          <a:p>
            <a:r>
              <a:rPr lang="zh-TW" altLang="en-US" sz="2800" b="1" dirty="0" smtClean="0">
                <a:solidFill>
                  <a:schemeClr val="tx1"/>
                </a:solidFill>
              </a:rPr>
              <a:t>別人的罪</a:t>
            </a:r>
            <a:endParaRPr lang="en-US" altLang="zh-TW" sz="2800" b="1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1"/>
                </a:solidFill>
              </a:rPr>
              <a:t>某些行為的不認同。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1"/>
                </a:solidFill>
              </a:rPr>
              <a:t>否定、排斥這個人。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lvl="1"/>
            <a:r>
              <a:rPr lang="zh-TW" altLang="en-US" sz="2400" b="1" dirty="0" smtClean="0">
                <a:solidFill>
                  <a:schemeClr val="tx1"/>
                </a:solidFill>
              </a:rPr>
              <a:t>恨惡人所犯的罪。</a:t>
            </a:r>
            <a:endParaRPr lang="en-US" altLang="zh-TW" sz="2400" b="1" dirty="0" smtClean="0">
              <a:solidFill>
                <a:schemeClr val="tx1"/>
              </a:solidFill>
            </a:endParaRPr>
          </a:p>
          <a:p>
            <a:pPr lvl="1"/>
            <a:endParaRPr lang="zh-TW" altLang="en-US" b="1" dirty="0">
              <a:solidFill>
                <a:schemeClr val="tx1"/>
              </a:solidFill>
            </a:endParaRPr>
          </a:p>
        </p:txBody>
      </p:sp>
      <p:sp>
        <p:nvSpPr>
          <p:cNvPr id="1026" name="AutoShape 2" descr="一个不平衡的天平素材免费下载_觅元素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8" name="Picture 4" descr="天平, 天平, 平衡, 公平向量圖案素材免費下載，PNG，EPS和AI素材下載- Pngtree"/>
          <p:cNvPicPr>
            <a:picLocks noChangeAspect="1" noChangeArrowheads="1"/>
          </p:cNvPicPr>
          <p:nvPr/>
        </p:nvPicPr>
        <p:blipFill>
          <a:blip r:embed="rId2" cstate="print"/>
          <a:srcRect t="13143" b="10182"/>
          <a:stretch>
            <a:fillRect/>
          </a:stretch>
        </p:blipFill>
        <p:spPr bwMode="auto">
          <a:xfrm>
            <a:off x="3276096" y="2139702"/>
            <a:ext cx="2160000" cy="1656184"/>
          </a:xfrm>
          <a:prstGeom prst="rect">
            <a:avLst/>
          </a:prstGeom>
          <a:noFill/>
        </p:spPr>
      </p:pic>
      <p:sp>
        <p:nvSpPr>
          <p:cNvPr id="11" name="上-下雙向箭號 10"/>
          <p:cNvSpPr/>
          <p:nvPr/>
        </p:nvSpPr>
        <p:spPr>
          <a:xfrm>
            <a:off x="3563888" y="2139702"/>
            <a:ext cx="235685" cy="504056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059832" y="4011910"/>
            <a:ext cx="269817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b="1" dirty="0">
                <a:solidFill>
                  <a:srgbClr val="002060"/>
                </a:solidFill>
              </a:rPr>
              <a:t>人忽視自己罪</a:t>
            </a:r>
            <a:r>
              <a:rPr lang="zh-TW" altLang="en-US" sz="2800" b="1" dirty="0" smtClean="0">
                <a:solidFill>
                  <a:srgbClr val="002060"/>
                </a:solidFill>
              </a:rPr>
              <a:t>性</a:t>
            </a:r>
            <a:endParaRPr lang="en-US" altLang="zh-TW" sz="2800" b="1" dirty="0" smtClean="0">
              <a:solidFill>
                <a:srgbClr val="002060"/>
              </a:solidFill>
            </a:endParaRPr>
          </a:p>
          <a:p>
            <a:r>
              <a:rPr lang="zh-TW" altLang="en-US" sz="2800" b="1" dirty="0" smtClean="0">
                <a:solidFill>
                  <a:srgbClr val="002060"/>
                </a:solidFill>
              </a:rPr>
              <a:t>但</a:t>
            </a:r>
            <a:r>
              <a:rPr lang="zh-TW" altLang="en-US" sz="2800" b="1" dirty="0">
                <a:solidFill>
                  <a:srgbClr val="002060"/>
                </a:solidFill>
              </a:rPr>
              <a:t>恨惡別人犯罪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972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52120" y="1075358"/>
            <a:ext cx="2592288" cy="374441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剪去同側角落矩形 11"/>
          <p:cNvSpPr/>
          <p:nvPr/>
        </p:nvSpPr>
        <p:spPr>
          <a:xfrm rot="5400000" flipV="1">
            <a:off x="2735796" y="1903450"/>
            <a:ext cx="3744416" cy="2088232"/>
          </a:xfrm>
          <a:prstGeom prst="snip2SameRect">
            <a:avLst>
              <a:gd name="adj1" fmla="val 32227"/>
              <a:gd name="adj2" fmla="val 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剪去同側角落矩形 12"/>
          <p:cNvSpPr/>
          <p:nvPr/>
        </p:nvSpPr>
        <p:spPr>
          <a:xfrm rot="16200000" flipH="1" flipV="1">
            <a:off x="395537" y="1723432"/>
            <a:ext cx="3744414" cy="2448272"/>
          </a:xfrm>
          <a:prstGeom prst="snip2SameRect">
            <a:avLst>
              <a:gd name="adj1" fmla="val 27000"/>
              <a:gd name="adj2" fmla="val 0"/>
            </a:avLst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043607" y="259362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46781" y="25277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愛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081492" y="3679840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地上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313740" y="366764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天上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662450" y="15074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過去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081492" y="15074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現在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300192" y="15074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未來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457200" y="195486"/>
            <a:ext cx="8229600" cy="9395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solidFill>
                  <a:srgbClr val="002060"/>
                </a:solidFill>
              </a:rPr>
              <a:t>神拯救人的三步驟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3" name="十字形 2"/>
          <p:cNvSpPr/>
          <p:nvPr/>
        </p:nvSpPr>
        <p:spPr>
          <a:xfrm>
            <a:off x="3178696" y="1556838"/>
            <a:ext cx="745232" cy="798888"/>
          </a:xfrm>
          <a:prstGeom prst="plus">
            <a:avLst>
              <a:gd name="adj" fmla="val 35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1115616" y="3723878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亞當後裔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2182664945"/>
              </p:ext>
            </p:extLst>
          </p:nvPr>
        </p:nvGraphicFramePr>
        <p:xfrm>
          <a:off x="1524000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455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95686"/>
            <a:ext cx="8064896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當法官要審判自己的好朋友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dirty="0" smtClean="0"/>
              <a:t>        法官將朋友判罪後，幫朋友付了這</a:t>
            </a:r>
            <a:r>
              <a:rPr lang="zh-TW" altLang="en-US" dirty="0"/>
              <a:t>筆</a:t>
            </a:r>
            <a:r>
              <a:rPr lang="zh-TW" altLang="en-US" dirty="0" smtClean="0"/>
              <a:t>錢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3200" dirty="0" smtClean="0"/>
              <a:t>當神要審判我們的罪</a:t>
            </a:r>
            <a:endParaRPr lang="en-US" altLang="zh-TW" sz="3200" dirty="0" smtClean="0"/>
          </a:p>
          <a:p>
            <a:pPr marL="1095693" lvl="2" indent="-514350">
              <a:buNone/>
            </a:pPr>
            <a:r>
              <a:rPr lang="zh-TW" altLang="en-US" sz="2800" dirty="0" smtClean="0"/>
              <a:t>耶穌為了我們的罪，犧牲自己</a:t>
            </a:r>
            <a:endParaRPr lang="en-US" altLang="zh-TW" sz="2800" dirty="0" smtClean="0"/>
          </a:p>
          <a:p>
            <a:pPr marL="1095693" lvl="2" indent="-514350">
              <a:buNone/>
            </a:pPr>
            <a:r>
              <a:rPr lang="zh-TW" altLang="en-US" sz="2800" dirty="0" smtClean="0">
                <a:solidFill>
                  <a:srgbClr val="990000"/>
                </a:solidFill>
              </a:rPr>
              <a:t>因祂受的刑罰，我們得平安</a:t>
            </a:r>
            <a:r>
              <a:rPr lang="en-US" altLang="zh-TW" sz="2800" dirty="0" smtClean="0">
                <a:solidFill>
                  <a:srgbClr val="990000"/>
                </a:solidFill>
              </a:rPr>
              <a:t>(</a:t>
            </a:r>
            <a:r>
              <a:rPr lang="zh-TW" altLang="en-US" sz="2800" dirty="0" smtClean="0">
                <a:solidFill>
                  <a:srgbClr val="990000"/>
                </a:solidFill>
              </a:rPr>
              <a:t>以賽亞書</a:t>
            </a:r>
            <a:r>
              <a:rPr lang="en-US" altLang="zh-TW" sz="2800" dirty="0" smtClean="0">
                <a:solidFill>
                  <a:srgbClr val="990000"/>
                </a:solidFill>
              </a:rPr>
              <a:t>53:5)</a:t>
            </a:r>
            <a:endParaRPr lang="zh-TW" altLang="en-US" sz="2800" dirty="0">
              <a:solidFill>
                <a:srgbClr val="99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步驟一 </a:t>
            </a:r>
            <a:r>
              <a:rPr lang="zh-TW" altLang="en-US" b="1" dirty="0" smtClean="0"/>
              <a:t>祂的救贖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4528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923678"/>
            <a:ext cx="8352928" cy="3168352"/>
          </a:xfrm>
        </p:spPr>
        <p:txBody>
          <a:bodyPr>
            <a:noAutofit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dirty="0" smtClean="0"/>
              <a:t>神對罪人的愛是無限的。祂不想任何一個人陷入罪</a:t>
            </a:r>
            <a:r>
              <a:rPr lang="zh-TW" altLang="en-US" dirty="0" smtClean="0"/>
              <a:t>的裡面，</a:t>
            </a:r>
            <a:r>
              <a:rPr lang="zh-TW" altLang="en-US" dirty="0" smtClean="0"/>
              <a:t>因此，祂一直在呼喚人們回轉、悔改，並且依靠耶穌基督的救贖得到拯救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spcAft>
                <a:spcPts val="600"/>
              </a:spcAft>
              <a:buFont typeface="+mj-lt"/>
              <a:buAutoNum type="arabicPeriod" startAt="3"/>
            </a:pPr>
            <a:r>
              <a:rPr lang="zh-TW" altLang="en-US" dirty="0" smtClean="0"/>
              <a:t>我們</a:t>
            </a:r>
            <a:r>
              <a:rPr lang="zh-TW" altLang="en-US" dirty="0"/>
              <a:t>越懂得愛祂就越少犯罪，就如我們不想傷害我們愛的人一樣。</a:t>
            </a:r>
            <a:endParaRPr lang="en-US" altLang="zh-TW" dirty="0" smtClean="0"/>
          </a:p>
          <a:p>
            <a:pPr marL="514350" indent="-514350">
              <a:buNone/>
            </a:pPr>
            <a:r>
              <a:rPr lang="zh-TW" altLang="en-US" dirty="0" smtClean="0">
                <a:solidFill>
                  <a:srgbClr val="990000"/>
                </a:solidFill>
              </a:rPr>
              <a:t>      不願有一人沉淪，乃願人人都悔改</a:t>
            </a:r>
            <a:r>
              <a:rPr lang="en-US" altLang="zh-TW" dirty="0" smtClean="0">
                <a:solidFill>
                  <a:srgbClr val="990000"/>
                </a:solidFill>
              </a:rPr>
              <a:t>(</a:t>
            </a:r>
            <a:r>
              <a:rPr lang="zh-TW" altLang="en-US" dirty="0" smtClean="0">
                <a:solidFill>
                  <a:srgbClr val="990000"/>
                </a:solidFill>
              </a:rPr>
              <a:t>彼後三：</a:t>
            </a:r>
            <a:r>
              <a:rPr lang="en-US" altLang="zh-TW" dirty="0" smtClean="0">
                <a:solidFill>
                  <a:srgbClr val="990000"/>
                </a:solidFill>
              </a:rPr>
              <a:t>9</a:t>
            </a:r>
            <a:r>
              <a:rPr lang="zh-TW" altLang="en-US" dirty="0" smtClean="0">
                <a:solidFill>
                  <a:srgbClr val="990000"/>
                </a:solidFill>
              </a:rPr>
              <a:t>）</a:t>
            </a:r>
            <a:endParaRPr lang="en-US" altLang="zh-TW" dirty="0" smtClean="0">
              <a:solidFill>
                <a:srgbClr val="990000"/>
              </a:solidFill>
            </a:endParaRPr>
          </a:p>
          <a:p>
            <a:pPr marL="514350" indent="-514350">
              <a:buFont typeface="+mj-lt"/>
              <a:buAutoNum type="arabicPeriod" startAt="3"/>
            </a:pPr>
            <a:endParaRPr lang="zh-TW" altLang="en-US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步驟一 祂的救贖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2012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3200" dirty="0"/>
              <a:t>這世上最難的問題應該是人與人之間的</a:t>
            </a:r>
            <a:r>
              <a:rPr lang="zh-TW" altLang="zh-TW" sz="3200" dirty="0" smtClean="0"/>
              <a:t>問題</a:t>
            </a:r>
            <a:endParaRPr lang="en-US" altLang="zh-TW" sz="3200" dirty="0" smtClean="0"/>
          </a:p>
          <a:p>
            <a:r>
              <a:rPr lang="zh-TW" altLang="en-US" sz="3200" dirty="0" smtClean="0"/>
              <a:t>神原來要</a:t>
            </a:r>
            <a:r>
              <a:rPr lang="zh-TW" altLang="en-US" sz="3200" dirty="0"/>
              <a:t>給人美好，人為何無法得著</a:t>
            </a:r>
            <a:r>
              <a:rPr lang="zh-TW" altLang="en-US" sz="3200" dirty="0" smtClean="0"/>
              <a:t>？</a:t>
            </a:r>
            <a:endParaRPr lang="en-US" altLang="zh-TW" sz="3200" dirty="0" smtClean="0"/>
          </a:p>
          <a:p>
            <a:pPr>
              <a:buFont typeface="Wingdings" pitchFamily="2" charset="2"/>
              <a:buChar char="Ø"/>
            </a:pPr>
            <a:r>
              <a:rPr lang="zh-TW" altLang="en-US" sz="3200" dirty="0" smtClean="0">
                <a:solidFill>
                  <a:srgbClr val="990000"/>
                </a:solidFill>
              </a:rPr>
              <a:t>因</a:t>
            </a:r>
            <a:r>
              <a:rPr lang="zh-TW" altLang="en-US" sz="3200" dirty="0">
                <a:solidFill>
                  <a:srgbClr val="990000"/>
                </a:solidFill>
              </a:rPr>
              <a:t>人有</a:t>
            </a:r>
            <a:r>
              <a:rPr lang="zh-TW" altLang="en-US" sz="3200" dirty="0" smtClean="0">
                <a:solidFill>
                  <a:srgbClr val="990000"/>
                </a:solidFill>
              </a:rPr>
              <a:t>罪</a:t>
            </a:r>
            <a:r>
              <a:rPr lang="zh-TW" altLang="en-US" sz="3200" dirty="0" smtClean="0">
                <a:solidFill>
                  <a:srgbClr val="990000"/>
                </a:solidFill>
              </a:rPr>
              <a:t>而且不</a:t>
            </a:r>
            <a:r>
              <a:rPr lang="zh-TW" altLang="en-US" sz="3200" dirty="0" smtClean="0">
                <a:solidFill>
                  <a:srgbClr val="990000"/>
                </a:solidFill>
              </a:rPr>
              <a:t>認識神</a:t>
            </a:r>
            <a:endParaRPr lang="zh-TW" altLang="en-US" sz="3200" dirty="0">
              <a:solidFill>
                <a:srgbClr val="99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8166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107769"/>
              </p:ext>
            </p:extLst>
          </p:nvPr>
        </p:nvGraphicFramePr>
        <p:xfrm>
          <a:off x="1231578" y="1851670"/>
          <a:ext cx="6220742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約翰福音</a:t>
            </a:r>
            <a:r>
              <a:rPr lang="en-US" altLang="zh-TW" dirty="0" smtClean="0"/>
              <a:t>-</a:t>
            </a:r>
            <a:r>
              <a:rPr lang="zh-TW" altLang="en-US" dirty="0"/>
              <a:t>救贖行</a:t>
            </a:r>
            <a:r>
              <a:rPr lang="zh-TW" altLang="en-US" dirty="0"/>
              <a:t>淫</a:t>
            </a:r>
            <a:r>
              <a:rPr lang="zh-TW" altLang="en-US" dirty="0" smtClean="0"/>
              <a:t>婦人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7837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約翰福音</a:t>
            </a:r>
            <a:r>
              <a:rPr lang="en-US" altLang="zh-TW" dirty="0" smtClean="0"/>
              <a:t>-</a:t>
            </a:r>
            <a:r>
              <a:rPr lang="zh-TW" altLang="en-US" dirty="0"/>
              <a:t>救贖行</a:t>
            </a:r>
            <a:r>
              <a:rPr lang="zh-TW" altLang="en-US" dirty="0"/>
              <a:t>淫</a:t>
            </a:r>
            <a:r>
              <a:rPr lang="zh-TW" altLang="en-US" dirty="0" smtClean="0"/>
              <a:t>婦人 </a:t>
            </a:r>
            <a:endParaRPr lang="zh-TW" altLang="en-US" b="1" dirty="0"/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229143431"/>
              </p:ext>
            </p:extLst>
          </p:nvPr>
        </p:nvGraphicFramePr>
        <p:xfrm>
          <a:off x="899592" y="2355726"/>
          <a:ext cx="3744416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矩形 5"/>
          <p:cNvSpPr/>
          <p:nvPr/>
        </p:nvSpPr>
        <p:spPr>
          <a:xfrm>
            <a:off x="4499992" y="2499837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990000"/>
                </a:solidFill>
              </a:rPr>
              <a:t>不一樣的生命</a:t>
            </a:r>
            <a:endParaRPr lang="zh-TW" altLang="en-US" sz="3200" b="1" dirty="0">
              <a:solidFill>
                <a:srgbClr val="99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4008" y="3723878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002060"/>
                </a:solidFill>
              </a:rPr>
              <a:t>仍然活在罪中</a:t>
            </a:r>
            <a:endParaRPr lang="zh-TW" alt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827584" y="1801597"/>
            <a:ext cx="5519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/>
              <a:t>耶穌相信她的生命可以不一樣</a:t>
            </a:r>
          </a:p>
        </p:txBody>
      </p:sp>
      <p:cxnSp>
        <p:nvCxnSpPr>
          <p:cNvPr id="8" name="直線接點 7"/>
          <p:cNvCxnSpPr/>
          <p:nvPr/>
        </p:nvCxnSpPr>
        <p:spPr>
          <a:xfrm flipV="1">
            <a:off x="2483768" y="3363838"/>
            <a:ext cx="5112568" cy="7200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5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611560" y="1995686"/>
            <a:ext cx="7632847" cy="2880320"/>
          </a:xfrm>
        </p:spPr>
        <p:txBody>
          <a:bodyPr>
            <a:normAutofit/>
          </a:bodyPr>
          <a:lstStyle/>
          <a:p>
            <a:r>
              <a:rPr lang="zh-TW" altLang="en-US" dirty="0"/>
              <a:t>神不僅恨惡罪，對於惡人也有處罰的</a:t>
            </a:r>
            <a:r>
              <a:rPr lang="zh-TW" altLang="en-US" dirty="0" smtClean="0"/>
              <a:t>方式。</a:t>
            </a:r>
            <a:endParaRPr lang="en-US" altLang="zh-TW" dirty="0" smtClean="0"/>
          </a:p>
          <a:p>
            <a:r>
              <a:rPr lang="zh-TW" altLang="en-US" dirty="0" smtClean="0">
                <a:solidFill>
                  <a:srgbClr val="990000"/>
                </a:solidFill>
              </a:rPr>
              <a:t>凡</a:t>
            </a:r>
            <a:r>
              <a:rPr lang="zh-TW" altLang="en-US" dirty="0">
                <a:solidFill>
                  <a:srgbClr val="990000"/>
                </a:solidFill>
              </a:rPr>
              <a:t>恆心行善、尋求榮耀、尊貴，和不能朽壞之福的，就以永生報應他們</a:t>
            </a:r>
            <a:r>
              <a:rPr lang="zh-TW" altLang="en-US" dirty="0" smtClean="0">
                <a:solidFill>
                  <a:srgbClr val="990000"/>
                </a:solidFill>
              </a:rPr>
              <a:t>；</a:t>
            </a:r>
            <a:endParaRPr lang="en-US" altLang="zh-TW" dirty="0" smtClean="0">
              <a:solidFill>
                <a:srgbClr val="990000"/>
              </a:solidFill>
            </a:endParaRPr>
          </a:p>
          <a:p>
            <a:r>
              <a:rPr lang="zh-TW" altLang="en-US" dirty="0" smtClean="0">
                <a:solidFill>
                  <a:srgbClr val="990000"/>
                </a:solidFill>
              </a:rPr>
              <a:t>唯有</a:t>
            </a:r>
            <a:r>
              <a:rPr lang="zh-TW" altLang="en-US" dirty="0">
                <a:solidFill>
                  <a:srgbClr val="990000"/>
                </a:solidFill>
              </a:rPr>
              <a:t>結黨、不順從真理、反順從不義的，就以忿怒、惱恨報應他們</a:t>
            </a:r>
            <a:r>
              <a:rPr lang="zh-TW" altLang="en-US" dirty="0" smtClean="0">
                <a:solidFill>
                  <a:srgbClr val="990000"/>
                </a:solidFill>
              </a:rPr>
              <a:t>。</a:t>
            </a:r>
            <a:r>
              <a:rPr lang="en-US" altLang="zh-TW" dirty="0" smtClean="0">
                <a:solidFill>
                  <a:srgbClr val="990000"/>
                </a:solidFill>
              </a:rPr>
              <a:t>(</a:t>
            </a:r>
            <a:r>
              <a:rPr lang="zh-TW" altLang="en-US" dirty="0" smtClean="0">
                <a:solidFill>
                  <a:srgbClr val="990000"/>
                </a:solidFill>
              </a:rPr>
              <a:t>羅馬書 </a:t>
            </a:r>
            <a:r>
              <a:rPr lang="en-US" altLang="zh-TW" dirty="0" smtClean="0">
                <a:solidFill>
                  <a:srgbClr val="990000"/>
                </a:solidFill>
              </a:rPr>
              <a:t>2:7-8)</a:t>
            </a:r>
            <a:endParaRPr lang="zh-TW" altLang="en-US" dirty="0">
              <a:solidFill>
                <a:srgbClr val="990000"/>
              </a:solidFill>
            </a:endParaRPr>
          </a:p>
          <a:p>
            <a:endParaRPr lang="zh-TW" altLang="en-US" dirty="0"/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步驟二 祂的管教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6678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8064896" cy="3168352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zh-TW" altLang="en-US" sz="3200" dirty="0">
                <a:solidFill>
                  <a:srgbClr val="990000"/>
                </a:solidFill>
              </a:rPr>
              <a:t>神就是光</a:t>
            </a:r>
            <a:r>
              <a:rPr lang="zh-TW" altLang="en-US" sz="3200" dirty="0"/>
              <a:t>，在他毫無黑暗。這是我們從主所聽見、又報給你們的信息。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3200" dirty="0" smtClean="0"/>
              <a:t> </a:t>
            </a:r>
            <a:r>
              <a:rPr lang="zh-TW" altLang="en-US" sz="3200" dirty="0"/>
              <a:t>我們若說是與神相交，卻仍在黑暗裡行，就是說謊話，不行真理了。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altLang="zh-TW" sz="3200" dirty="0" smtClean="0"/>
              <a:t> </a:t>
            </a:r>
            <a:r>
              <a:rPr lang="zh-TW" altLang="en-US" sz="3200" dirty="0">
                <a:solidFill>
                  <a:srgbClr val="990000"/>
                </a:solidFill>
              </a:rPr>
              <a:t>我們若在光明中行，如同神在光明中，就彼此相交</a:t>
            </a:r>
            <a:r>
              <a:rPr lang="zh-TW" altLang="en-US" sz="3200" dirty="0"/>
              <a:t>，他兒子耶穌的血也洗淨我們一切的罪。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約翰壹書 </a:t>
            </a:r>
            <a:r>
              <a:rPr lang="en-US" altLang="zh-TW" dirty="0"/>
              <a:t>1:5-10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6813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8064896" cy="316835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8"/>
            </a:pPr>
            <a:r>
              <a:rPr lang="zh-TW" altLang="en-US" sz="3200" dirty="0"/>
              <a:t>我們若說自己無罪，便是自欺，真理不在我們心裡了。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en-US" altLang="zh-TW" sz="3200" dirty="0" smtClean="0"/>
              <a:t> </a:t>
            </a:r>
            <a:r>
              <a:rPr lang="zh-TW" altLang="en-US" sz="3200" dirty="0">
                <a:solidFill>
                  <a:srgbClr val="990000"/>
                </a:solidFill>
              </a:rPr>
              <a:t>我們若認自己的罪，神是信實的，是公義的，必要赦免我們的罪，洗淨我們一切的不義。</a:t>
            </a:r>
          </a:p>
          <a:p>
            <a:pPr marL="514350" indent="-514350">
              <a:buFont typeface="+mj-lt"/>
              <a:buAutoNum type="arabicPeriod" startAt="8"/>
            </a:pPr>
            <a:r>
              <a:rPr lang="zh-TW" altLang="en-US" sz="3200" dirty="0" smtClean="0"/>
              <a:t>我們</a:t>
            </a:r>
            <a:r>
              <a:rPr lang="zh-TW" altLang="en-US" sz="3200" dirty="0"/>
              <a:t>若說自己沒有犯過罪，便是以神為說謊的，他的道也不在我們心裡了。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約翰壹書 </a:t>
            </a:r>
            <a:r>
              <a:rPr lang="en-US" altLang="zh-TW" dirty="0"/>
              <a:t>1:5-10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42905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23678"/>
            <a:ext cx="8064896" cy="3096344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zh-TW" altLang="en-US" sz="3200" dirty="0" smtClean="0"/>
              <a:t>神</a:t>
            </a:r>
            <a:r>
              <a:rPr lang="zh-TW" altLang="en-US" sz="3200" dirty="0" smtClean="0"/>
              <a:t>的管教不會</a:t>
            </a:r>
            <a:r>
              <a:rPr lang="zh-TW" altLang="en-US" sz="3200" dirty="0" smtClean="0"/>
              <a:t>讓人停留在「罪人」的位置</a:t>
            </a:r>
            <a:endParaRPr lang="en-US" altLang="zh-TW" sz="3200" dirty="0" smtClean="0"/>
          </a:p>
          <a:p>
            <a:pPr marL="514350" indent="-514350"/>
            <a:r>
              <a:rPr lang="zh-TW" altLang="en-US" sz="3200" dirty="0" smtClean="0"/>
              <a:t>祂召罪人悔改，赦免</a:t>
            </a:r>
            <a:r>
              <a:rPr lang="zh-TW" altLang="en-US" sz="3200" dirty="0" smtClean="0"/>
              <a:t>他們。</a:t>
            </a:r>
            <a:endParaRPr lang="en-US" altLang="zh-TW" sz="3200" dirty="0" smtClean="0"/>
          </a:p>
          <a:p>
            <a:pPr marL="514350" indent="-514350">
              <a:buNone/>
            </a:pPr>
            <a:r>
              <a:rPr lang="zh-TW" altLang="en-US" sz="3200" dirty="0" smtClean="0">
                <a:solidFill>
                  <a:srgbClr val="990000"/>
                </a:solidFill>
              </a:rPr>
              <a:t>      主耶和華說，惡人死亡，豈是我喜悅的麼</a:t>
            </a:r>
            <a:r>
              <a:rPr lang="en-US" altLang="zh-TW" sz="3200" dirty="0" smtClean="0">
                <a:solidFill>
                  <a:srgbClr val="990000"/>
                </a:solidFill>
              </a:rPr>
              <a:t>﹖</a:t>
            </a:r>
            <a:r>
              <a:rPr lang="zh-TW" altLang="en-US" sz="3200" dirty="0" smtClean="0">
                <a:solidFill>
                  <a:srgbClr val="990000"/>
                </a:solidFill>
              </a:rPr>
              <a:t>不是喜悅他回頭離開所行的道存活麼（結</a:t>
            </a:r>
            <a:r>
              <a:rPr lang="en-US" altLang="zh-TW" sz="3200" dirty="0" smtClean="0">
                <a:solidFill>
                  <a:srgbClr val="990000"/>
                </a:solidFill>
              </a:rPr>
              <a:t>18</a:t>
            </a:r>
            <a:r>
              <a:rPr lang="zh-TW" altLang="en-US" sz="3200" dirty="0" smtClean="0">
                <a:solidFill>
                  <a:srgbClr val="990000"/>
                </a:solidFill>
              </a:rPr>
              <a:t>：</a:t>
            </a:r>
            <a:r>
              <a:rPr lang="en-US" altLang="zh-TW" sz="3200" dirty="0" smtClean="0">
                <a:solidFill>
                  <a:srgbClr val="990000"/>
                </a:solidFill>
              </a:rPr>
              <a:t>23</a:t>
            </a:r>
            <a:r>
              <a:rPr lang="zh-TW" altLang="en-US" sz="3200" dirty="0" smtClean="0">
                <a:solidFill>
                  <a:srgbClr val="990000"/>
                </a:solidFill>
              </a:rPr>
              <a:t>）</a:t>
            </a:r>
            <a:endParaRPr lang="en-US" altLang="zh-TW" sz="3200" dirty="0" smtClean="0"/>
          </a:p>
          <a:p>
            <a:pPr marL="514350" indent="-514350">
              <a:buNone/>
            </a:pPr>
            <a:r>
              <a:rPr lang="zh-TW" altLang="en-US" sz="3200" dirty="0" smtClean="0">
                <a:solidFill>
                  <a:srgbClr val="990000"/>
                </a:solidFill>
              </a:rPr>
              <a:t>      </a:t>
            </a:r>
            <a:endParaRPr lang="en-US" altLang="zh-TW" sz="3200" dirty="0" smtClean="0">
              <a:solidFill>
                <a:srgbClr val="99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神</a:t>
            </a:r>
            <a:r>
              <a:rPr lang="zh-TW" altLang="en-US" dirty="0" smtClean="0"/>
              <a:t>的管教領人悔改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1071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851670"/>
            <a:ext cx="8064896" cy="316835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神是</a:t>
            </a:r>
            <a:r>
              <a:rPr lang="zh-TW" altLang="en-US" sz="3200" dirty="0"/>
              <a:t>公義又</a:t>
            </a:r>
            <a:r>
              <a:rPr lang="zh-TW" altLang="en-US" sz="3200" dirty="0" smtClean="0"/>
              <a:t>慈愛，願意赦免悔改</a:t>
            </a:r>
            <a:r>
              <a:rPr lang="zh-TW" altLang="en-US" sz="3200" dirty="0"/>
              <a:t>的罪人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雖然</a:t>
            </a:r>
            <a:r>
              <a:rPr lang="zh-TW" altLang="en-US" sz="3200" dirty="0"/>
              <a:t>大衛犯了極其惡劣的罪，他一旦認罪</a:t>
            </a:r>
            <a:r>
              <a:rPr lang="zh-TW" altLang="en-US" sz="3200" dirty="0" smtClean="0"/>
              <a:t>，神願意</a:t>
            </a:r>
            <a:r>
              <a:rPr lang="zh-TW" altLang="en-US" sz="3200" dirty="0"/>
              <a:t>赦免，並不輕看他憂傷痛悔的心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sz="3200" dirty="0" smtClean="0"/>
              <a:t>大衛</a:t>
            </a:r>
            <a:r>
              <a:rPr lang="zh-TW" altLang="en-US" sz="3200" dirty="0"/>
              <a:t>在為自己求赦免時，仍不忘為錫安、耶路撒冷代</a:t>
            </a:r>
            <a:r>
              <a:rPr lang="zh-TW" altLang="en-US" sz="3200" dirty="0" smtClean="0"/>
              <a:t>求。</a:t>
            </a:r>
            <a:endParaRPr lang="en-US" altLang="zh-TW" sz="3200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神願意赦免悔改的</a:t>
            </a:r>
            <a:r>
              <a:rPr lang="zh-TW" altLang="en-US" dirty="0" smtClean="0"/>
              <a:t>罪人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56933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75606"/>
            <a:ext cx="8424936" cy="31683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zh-TW" dirty="0" smtClean="0">
                <a:solidFill>
                  <a:srgbClr val="C00000"/>
                </a:solidFill>
              </a:rPr>
              <a:t>我</a:t>
            </a:r>
            <a:r>
              <a:rPr lang="zh-TW" altLang="zh-TW" dirty="0">
                <a:solidFill>
                  <a:srgbClr val="C00000"/>
                </a:solidFill>
              </a:rPr>
              <a:t>又看見一個新天新地</a:t>
            </a:r>
            <a:r>
              <a:rPr lang="zh-TW" altLang="zh-TW" dirty="0"/>
              <a:t>；因為先前的天地已經過去了，海也不再有了。我又看見聖城新耶路撒冷由神那裡從天而降，預備好了，就如新婦妝飾整齊，等候丈夫。我聽見有大聲音從寶座出來說：看哪，神的帳幕在人間。</a:t>
            </a:r>
            <a:r>
              <a:rPr lang="zh-TW" altLang="zh-TW" dirty="0">
                <a:solidFill>
                  <a:srgbClr val="C00000"/>
                </a:solidFill>
              </a:rPr>
              <a:t>他要與人同住</a:t>
            </a:r>
            <a:r>
              <a:rPr lang="zh-TW" altLang="zh-TW" dirty="0"/>
              <a:t>，他們要作他的子民。</a:t>
            </a:r>
            <a:r>
              <a:rPr lang="zh-TW" altLang="zh-TW" dirty="0">
                <a:solidFill>
                  <a:srgbClr val="C00000"/>
                </a:solidFill>
              </a:rPr>
              <a:t>神要親自與他們同在</a:t>
            </a:r>
            <a:r>
              <a:rPr lang="zh-TW" altLang="zh-TW" dirty="0"/>
              <a:t>，作他們的神。神要擦去他們一切的眼淚；</a:t>
            </a:r>
            <a:r>
              <a:rPr lang="zh-TW" altLang="zh-TW" dirty="0">
                <a:solidFill>
                  <a:srgbClr val="C00000"/>
                </a:solidFill>
              </a:rPr>
              <a:t>不再有死亡，也不再有悲哀、哭號、疼痛，因為以前的事都過去了</a:t>
            </a:r>
            <a:r>
              <a:rPr lang="zh-TW" altLang="zh-TW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啟示錄</a:t>
            </a:r>
            <a:r>
              <a:rPr lang="en-US" altLang="zh-TW" dirty="0" smtClean="0"/>
              <a:t>21</a:t>
            </a:r>
            <a:r>
              <a:rPr lang="zh-TW" altLang="en-US" dirty="0" smtClean="0"/>
              <a:t>章</a:t>
            </a:r>
            <a:r>
              <a:rPr lang="en-US" altLang="zh-TW" dirty="0" smtClean="0"/>
              <a:t>1~4</a:t>
            </a:r>
            <a:r>
              <a:rPr lang="zh-TW" altLang="en-US" dirty="0" smtClean="0"/>
              <a:t>節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步驟三 </a:t>
            </a:r>
            <a:r>
              <a:rPr lang="zh-TW" altLang="en-US" b="1" dirty="0" smtClean="0">
                <a:solidFill>
                  <a:schemeClr val="tx1"/>
                </a:solidFill>
              </a:rPr>
              <a:t>神</a:t>
            </a:r>
            <a:r>
              <a:rPr lang="zh-TW" altLang="en-US" b="1" dirty="0" smtClean="0">
                <a:solidFill>
                  <a:schemeClr val="tx1"/>
                </a:solidFill>
              </a:rPr>
              <a:t>與人同</a:t>
            </a:r>
            <a:r>
              <a:rPr lang="zh-TW" altLang="en-US" b="1" dirty="0" smtClean="0">
                <a:solidFill>
                  <a:schemeClr val="tx1"/>
                </a:solidFill>
              </a:rPr>
              <a:t>住共享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33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331640" y="1202394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2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4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2536354" y="1381910"/>
            <a:ext cx="4720509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走在合神心意的道路上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912" y="3129811"/>
            <a:ext cx="49685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b="1" dirty="0"/>
              <a:t>(</a:t>
            </a:r>
            <a:r>
              <a:rPr lang="zh-TW" altLang="zh-TW" sz="2800" b="1" dirty="0"/>
              <a:t>一</a:t>
            </a:r>
            <a:r>
              <a:rPr lang="en-US" altLang="zh-TW" sz="2800" b="1" dirty="0" smtClean="0"/>
              <a:t>)</a:t>
            </a:r>
            <a:r>
              <a:rPr lang="zh-TW" altLang="en-US" sz="2800" b="1" dirty="0" smtClean="0"/>
              <a:t> </a:t>
            </a:r>
            <a:r>
              <a:rPr lang="zh-TW" altLang="en-US" sz="2800" b="1" dirty="0" smtClean="0"/>
              <a:t>恢復</a:t>
            </a:r>
            <a:r>
              <a:rPr lang="zh-TW" altLang="en-US" sz="2800" b="1" dirty="0"/>
              <a:t>與</a:t>
            </a:r>
            <a:r>
              <a:rPr lang="zh-TW" altLang="zh-TW" sz="2800" b="1" dirty="0" smtClean="0"/>
              <a:t>神</a:t>
            </a:r>
            <a:r>
              <a:rPr lang="zh-TW" altLang="en-US" sz="2800" b="1" dirty="0" smtClean="0"/>
              <a:t>的</a:t>
            </a:r>
            <a:r>
              <a:rPr lang="zh-TW" altLang="en-US" sz="2800" b="1" dirty="0" smtClean="0"/>
              <a:t>關係</a:t>
            </a:r>
            <a:endParaRPr lang="en-US" altLang="zh-TW" sz="2800" b="1" dirty="0" smtClean="0"/>
          </a:p>
          <a:p>
            <a:pPr>
              <a:lnSpc>
                <a:spcPct val="150000"/>
              </a:lnSpc>
            </a:pPr>
            <a:r>
              <a:rPr lang="en-US" altLang="zh-TW" sz="2800" b="1" dirty="0" smtClean="0"/>
              <a:t>(</a:t>
            </a:r>
            <a:r>
              <a:rPr lang="zh-TW" altLang="zh-TW" sz="2800" b="1" dirty="0"/>
              <a:t>二</a:t>
            </a:r>
            <a:r>
              <a:rPr lang="en-US" altLang="zh-TW" sz="2800" b="1" dirty="0" smtClean="0"/>
              <a:t>)</a:t>
            </a:r>
            <a:r>
              <a:rPr lang="zh-TW" altLang="zh-TW" sz="2800" b="1" dirty="0" smtClean="0"/>
              <a:t> </a:t>
            </a:r>
            <a:r>
              <a:rPr lang="zh-TW" altLang="zh-TW" sz="2800" b="1" dirty="0" smtClean="0"/>
              <a:t>心意更新</a:t>
            </a:r>
            <a:r>
              <a:rPr lang="zh-TW" altLang="zh-TW" sz="2800" b="1" dirty="0"/>
              <a:t>而變化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58252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275606"/>
            <a:ext cx="8064896" cy="3168352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990000"/>
                </a:solidFill>
              </a:rPr>
              <a:t>過去：</a:t>
            </a:r>
            <a:r>
              <a:rPr lang="zh-TW" altLang="en-US" dirty="0" smtClean="0"/>
              <a:t>人類</a:t>
            </a:r>
            <a:r>
              <a:rPr lang="zh-TW" altLang="en-US" dirty="0"/>
              <a:t>祖先用意志「自由選擇</a:t>
            </a:r>
            <a:r>
              <a:rPr lang="zh-TW" altLang="en-US" dirty="0" smtClean="0"/>
              <a:t>」</a:t>
            </a:r>
            <a:r>
              <a:rPr lang="zh-TW" altLang="en-US" dirty="0" smtClean="0">
                <a:solidFill>
                  <a:srgbClr val="990000"/>
                </a:solidFill>
              </a:rPr>
              <a:t>不</a:t>
            </a:r>
            <a:r>
              <a:rPr lang="zh-TW" altLang="en-US" dirty="0">
                <a:solidFill>
                  <a:srgbClr val="990000"/>
                </a:solidFill>
              </a:rPr>
              <a:t>順服神</a:t>
            </a:r>
            <a:r>
              <a:rPr lang="zh-TW" altLang="en-US" dirty="0"/>
              <a:t>，</a:t>
            </a:r>
            <a:r>
              <a:rPr lang="zh-TW" altLang="en-US" dirty="0" smtClean="0"/>
              <a:t>進入罪</a:t>
            </a:r>
            <a:r>
              <a:rPr lang="zh-TW" altLang="en-US" dirty="0"/>
              <a:t>及死亡</a:t>
            </a:r>
            <a:r>
              <a:rPr lang="zh-TW" altLang="en-US" dirty="0" smtClean="0"/>
              <a:t>的綑綁；</a:t>
            </a:r>
            <a:r>
              <a:rPr lang="zh-TW" altLang="en-US" dirty="0" smtClean="0"/>
              <a:t>同時</a:t>
            </a:r>
            <a:r>
              <a:rPr lang="zh-TW" altLang="en-US" dirty="0"/>
              <a:t>也</a:t>
            </a:r>
            <a:r>
              <a:rPr lang="zh-TW" altLang="en-US" dirty="0" smtClean="0">
                <a:solidFill>
                  <a:srgbClr val="990000"/>
                </a:solidFill>
              </a:rPr>
              <a:t>遠離神</a:t>
            </a:r>
            <a:r>
              <a:rPr lang="zh-TW" altLang="en-US" dirty="0">
                <a:solidFill>
                  <a:srgbClr val="990000"/>
                </a:solidFill>
              </a:rPr>
              <a:t>、</a:t>
            </a:r>
            <a:r>
              <a:rPr lang="zh-TW" altLang="en-US" dirty="0" smtClean="0">
                <a:solidFill>
                  <a:srgbClr val="990000"/>
                </a:solidFill>
              </a:rPr>
              <a:t>遠離永生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990000"/>
                </a:solidFill>
              </a:rPr>
              <a:t>現在：</a:t>
            </a:r>
            <a:r>
              <a:rPr lang="zh-TW" altLang="en-US" dirty="0" smtClean="0"/>
              <a:t>從</a:t>
            </a:r>
            <a:r>
              <a:rPr lang="zh-TW" altLang="en-US" dirty="0"/>
              <a:t>神</a:t>
            </a:r>
            <a:r>
              <a:rPr lang="zh-TW" altLang="en-US" dirty="0" smtClean="0">
                <a:solidFill>
                  <a:srgbClr val="990000"/>
                </a:solidFill>
              </a:rPr>
              <a:t>得恩典</a:t>
            </a:r>
            <a:r>
              <a:rPr lang="zh-TW" altLang="en-US" dirty="0"/>
              <a:t>，在神的帶領下</a:t>
            </a:r>
            <a:r>
              <a:rPr lang="zh-TW" altLang="en-US" dirty="0" smtClean="0"/>
              <a:t>，今生</a:t>
            </a:r>
            <a:r>
              <a:rPr lang="zh-TW" altLang="en-US" dirty="0">
                <a:solidFill>
                  <a:srgbClr val="990000"/>
                </a:solidFill>
              </a:rPr>
              <a:t>享受與神同</a:t>
            </a:r>
            <a:r>
              <a:rPr lang="zh-TW" altLang="en-US" dirty="0" smtClean="0">
                <a:solidFill>
                  <a:srgbClr val="990000"/>
                </a:solidFill>
              </a:rPr>
              <a:t>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990000"/>
                </a:solidFill>
              </a:rPr>
              <a:t>未來：與</a:t>
            </a:r>
            <a:r>
              <a:rPr lang="zh-TW" altLang="en-US" dirty="0">
                <a:solidFill>
                  <a:srgbClr val="990000"/>
                </a:solidFill>
              </a:rPr>
              <a:t>神同住</a:t>
            </a:r>
            <a:r>
              <a:rPr lang="zh-TW" altLang="en-US" dirty="0"/>
              <a:t>在新天新地裡。經過</a:t>
            </a:r>
            <a:r>
              <a:rPr lang="zh-TW" altLang="en-US" dirty="0" smtClean="0"/>
              <a:t>這三個過程</a:t>
            </a:r>
            <a:r>
              <a:rPr lang="zh-TW" altLang="en-US" dirty="0"/>
              <a:t>，使人成為真正的「完全人」，可以</a:t>
            </a:r>
            <a:r>
              <a:rPr lang="zh-TW" altLang="en-US" dirty="0">
                <a:solidFill>
                  <a:srgbClr val="990000"/>
                </a:solidFill>
              </a:rPr>
              <a:t>與神同住</a:t>
            </a:r>
            <a:r>
              <a:rPr lang="zh-TW" altLang="en-US" dirty="0"/>
              <a:t>。</a:t>
            </a:r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恢復</a:t>
            </a:r>
            <a:r>
              <a:rPr lang="zh-TW" altLang="en-US" dirty="0">
                <a:solidFill>
                  <a:schemeClr val="tx1"/>
                </a:solidFill>
              </a:rPr>
              <a:t>與神關係</a:t>
            </a:r>
            <a:r>
              <a:rPr lang="zh-TW" altLang="en-US" dirty="0" smtClean="0">
                <a:solidFill>
                  <a:schemeClr val="tx1"/>
                </a:solidFill>
              </a:rPr>
              <a:t>三部曲</a:t>
            </a:r>
            <a:endParaRPr lang="zh-TW" alt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72068" y="1923678"/>
            <a:ext cx="7408333" cy="2588022"/>
          </a:xfrm>
        </p:spPr>
        <p:txBody>
          <a:bodyPr>
            <a:normAutofit/>
          </a:bodyPr>
          <a:lstStyle/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神創造的原意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美好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人犯了罪導致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滅亡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唯有神的愛能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拯救</a:t>
            </a:r>
            <a:endParaRPr lang="en-US" altLang="zh-TW" sz="32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ea"/>
              <a:buAutoNum type="ea1ChtPeriod"/>
            </a:pP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走在合神心意的道路</a:t>
            </a:r>
            <a:r>
              <a:rPr lang="zh-TW" altLang="en-US" sz="3200" dirty="0" smtClean="0">
                <a:solidFill>
                  <a:schemeClr val="accent1">
                    <a:lumMod val="75000"/>
                  </a:schemeClr>
                </a:solidFill>
              </a:rPr>
              <a:t>上</a:t>
            </a:r>
            <a:endParaRPr lang="zh-TW" alt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  </a:t>
            </a:r>
            <a:r>
              <a:rPr lang="zh-TW" altLang="en-US" dirty="0"/>
              <a:t>錄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1830"/>
            <a:ext cx="288032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38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5652120" y="1075358"/>
            <a:ext cx="2592288" cy="374441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剪去同側角落矩形 11"/>
          <p:cNvSpPr/>
          <p:nvPr/>
        </p:nvSpPr>
        <p:spPr>
          <a:xfrm rot="5400000" flipV="1">
            <a:off x="2735796" y="1903450"/>
            <a:ext cx="3744416" cy="2088232"/>
          </a:xfrm>
          <a:prstGeom prst="snip2SameRect">
            <a:avLst>
              <a:gd name="adj1" fmla="val 30254"/>
              <a:gd name="adj2" fmla="val 0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剪去同側角落矩形 12"/>
          <p:cNvSpPr/>
          <p:nvPr/>
        </p:nvSpPr>
        <p:spPr>
          <a:xfrm rot="16200000" flipH="1" flipV="1">
            <a:off x="395537" y="1723432"/>
            <a:ext cx="3744414" cy="2448272"/>
          </a:xfrm>
          <a:prstGeom prst="snip2SameRect">
            <a:avLst>
              <a:gd name="adj1" fmla="val 27000"/>
              <a:gd name="adj2" fmla="val 0"/>
            </a:avLst>
          </a:prstGeom>
          <a:solidFill>
            <a:srgbClr val="8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1043607" y="2593623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</a:t>
            </a:r>
            <a:endParaRPr lang="zh-TW" altLang="en-US" sz="4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546781" y="2527712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3779912" y="367984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得恩典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文字方塊 16"/>
          <p:cNvSpPr txBox="1"/>
          <p:nvPr/>
        </p:nvSpPr>
        <p:spPr>
          <a:xfrm>
            <a:off x="6012160" y="3667646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完全人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1662450" y="15074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過去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4081492" y="15074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現在</a:t>
            </a:r>
            <a:endParaRPr lang="zh-TW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6300192" y="1507406"/>
            <a:ext cx="12105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未來</a:t>
            </a:r>
            <a:endParaRPr lang="zh-TW" alt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1331640" y="3679840"/>
            <a:ext cx="1723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不順服</a:t>
            </a:r>
            <a:endParaRPr lang="zh-TW" alt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457200" y="195486"/>
            <a:ext cx="8229600" cy="93954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 smtClean="0">
                <a:solidFill>
                  <a:srgbClr val="002060"/>
                </a:solidFill>
              </a:rPr>
              <a:t>神拯救</a:t>
            </a:r>
            <a:r>
              <a:rPr lang="zh-TW" altLang="en-US" b="1" dirty="0">
                <a:solidFill>
                  <a:srgbClr val="002060"/>
                </a:solidFill>
              </a:rPr>
              <a:t>人的三部曲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22" name="資料庫圖表 21"/>
          <p:cNvGraphicFramePr/>
          <p:nvPr>
            <p:extLst>
              <p:ext uri="{D42A27DB-BD31-4B8C-83A1-F6EECF244321}">
                <p14:modId xmlns:p14="http://schemas.microsoft.com/office/powerpoint/2010/main" val="696809322"/>
              </p:ext>
            </p:extLst>
          </p:nvPr>
        </p:nvGraphicFramePr>
        <p:xfrm>
          <a:off x="1500336" y="88401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十字形 23"/>
          <p:cNvSpPr/>
          <p:nvPr/>
        </p:nvSpPr>
        <p:spPr>
          <a:xfrm>
            <a:off x="3178696" y="1556838"/>
            <a:ext cx="745232" cy="798888"/>
          </a:xfrm>
          <a:prstGeom prst="plus">
            <a:avLst>
              <a:gd name="adj" fmla="val 3519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6926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0" y="1995686"/>
            <a:ext cx="8064896" cy="30243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 </a:t>
            </a:r>
            <a:r>
              <a:rPr lang="zh-TW" altLang="en-US" dirty="0" smtClean="0"/>
              <a:t>把</a:t>
            </a:r>
            <a:r>
              <a:rPr lang="zh-TW" altLang="en-US" dirty="0"/>
              <a:t>身體獻上，互為肢體，分別為</a:t>
            </a:r>
            <a:r>
              <a:rPr lang="zh-TW" altLang="en-US" dirty="0" smtClean="0"/>
              <a:t>聖，</a:t>
            </a:r>
            <a:r>
              <a:rPr lang="zh-TW" altLang="en-US" dirty="0"/>
              <a:t>是我們最好的事奉。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 </a:t>
            </a:r>
            <a:r>
              <a:rPr lang="zh-TW" altLang="en-US" dirty="0" smtClean="0"/>
              <a:t>照著</a:t>
            </a:r>
            <a:r>
              <a:rPr lang="zh-TW" altLang="en-US" dirty="0"/>
              <a:t>所賜給</a:t>
            </a:r>
            <a:r>
              <a:rPr lang="zh-TW" altLang="en-US" dirty="0" smtClean="0"/>
              <a:t>我們殷勤</a:t>
            </a:r>
            <a:r>
              <a:rPr lang="zh-TW" altLang="en-US" dirty="0"/>
              <a:t>地</a:t>
            </a:r>
            <a:r>
              <a:rPr lang="zh-TW" altLang="en-US" dirty="0" smtClean="0"/>
              <a:t>服事</a:t>
            </a:r>
            <a:r>
              <a:rPr lang="zh-TW" altLang="en-US" dirty="0" smtClean="0"/>
              <a:t>，不</a:t>
            </a:r>
            <a:r>
              <a:rPr lang="zh-TW" altLang="en-US" dirty="0"/>
              <a:t>模仿這世代，反</a:t>
            </a:r>
            <a:r>
              <a:rPr lang="zh-TW" altLang="en-US" dirty="0" smtClean="0"/>
              <a:t>要心意</a:t>
            </a:r>
            <a:r>
              <a:rPr lang="zh-TW" altLang="en-US" dirty="0"/>
              <a:t>的更新而變化</a:t>
            </a:r>
            <a:r>
              <a:rPr lang="zh-TW" altLang="en-US" dirty="0" smtClean="0"/>
              <a:t>，察驗那</a:t>
            </a:r>
            <a:r>
              <a:rPr lang="zh-TW" altLang="en-US" dirty="0"/>
              <a:t>美好</a:t>
            </a:r>
            <a:r>
              <a:rPr lang="zh-TW" altLang="en-US" dirty="0" smtClean="0"/>
              <a:t>、善良、純全</a:t>
            </a:r>
            <a:r>
              <a:rPr lang="zh-TW" altLang="en-US" dirty="0"/>
              <a:t>、</a:t>
            </a:r>
            <a:r>
              <a:rPr lang="zh-TW" altLang="en-US" dirty="0" smtClean="0"/>
              <a:t>可</a:t>
            </a:r>
            <a:r>
              <a:rPr lang="zh-TW" altLang="en-US" dirty="0" smtClean="0"/>
              <a:t>喜悅的</a:t>
            </a:r>
            <a:r>
              <a:rPr lang="zh-TW" altLang="en-US" dirty="0"/>
              <a:t>旨意，成為</a:t>
            </a:r>
            <a:r>
              <a:rPr lang="zh-TW" altLang="en-US" dirty="0" smtClean="0"/>
              <a:t>瞭解神心意</a:t>
            </a:r>
            <a:r>
              <a:rPr lang="zh-TW" altLang="en-US" dirty="0"/>
              <a:t>、</a:t>
            </a:r>
            <a:r>
              <a:rPr lang="zh-TW" altLang="en-US" dirty="0"/>
              <a:t>討神喜悅</a:t>
            </a:r>
            <a:r>
              <a:rPr lang="zh-TW" altLang="en-US" dirty="0"/>
              <a:t>的人。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心意</a:t>
            </a:r>
            <a:r>
              <a:rPr lang="zh-TW" altLang="en-US" dirty="0"/>
              <a:t>的更新而</a:t>
            </a:r>
            <a:r>
              <a:rPr lang="zh-TW" altLang="en-US" dirty="0" smtClean="0"/>
              <a:t>變化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48707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/>
        </p:nvGraphicFramePr>
        <p:xfrm>
          <a:off x="3889668" y="483518"/>
          <a:ext cx="6240016" cy="420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635646"/>
            <a:ext cx="3024336" cy="2952328"/>
          </a:xfrm>
        </p:spPr>
        <p:txBody>
          <a:bodyPr>
            <a:noAutofit/>
          </a:bodyPr>
          <a:lstStyle/>
          <a:p>
            <a:pPr marL="514350" lvl="1" indent="-514350">
              <a:buFont typeface="Wingdings" pitchFamily="2" charset="2"/>
              <a:buChar char="u"/>
            </a:pPr>
            <a:r>
              <a:rPr lang="zh-TW" altLang="en-US" sz="2800" dirty="0" smtClean="0"/>
              <a:t>僅</a:t>
            </a:r>
            <a:r>
              <a:rPr lang="zh-TW" altLang="en-US" sz="2800" dirty="0"/>
              <a:t>能</a:t>
            </a:r>
            <a:r>
              <a:rPr lang="zh-TW" altLang="en-US" sz="2800" dirty="0" smtClean="0"/>
              <a:t>靠著靶心上「</a:t>
            </a:r>
            <a:r>
              <a:rPr lang="zh-TW" altLang="en-US" sz="2800" dirty="0"/>
              <a:t>完全」的神，將我們往靶心拉，改變</a:t>
            </a:r>
            <a:r>
              <a:rPr lang="zh-TW" altLang="en-US" sz="2800" dirty="0" smtClean="0"/>
              <a:t>我們。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1470"/>
            <a:ext cx="8229600" cy="939546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chemeClr val="tx1"/>
                </a:solidFill>
              </a:rPr>
              <a:t>需要神來幫助我們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596424" y="1905675"/>
            <a:ext cx="1547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990000"/>
                </a:solidFill>
              </a:rPr>
              <a:t>太天真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負責任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7380312" y="3993907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剛愎自用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接納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3348831" y="1112426"/>
            <a:ext cx="1620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懦弱無能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決斷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5148064" y="2067694"/>
            <a:ext cx="610324" cy="648072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097580" y="2048530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太溫柔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剛強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0" name="直線單箭頭接點 9"/>
          <p:cNvCxnSpPr/>
          <p:nvPr/>
        </p:nvCxnSpPr>
        <p:spPr>
          <a:xfrm>
            <a:off x="5257820" y="2643758"/>
            <a:ext cx="322292" cy="216024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字方塊 11"/>
          <p:cNvSpPr txBox="1"/>
          <p:nvPr/>
        </p:nvSpPr>
        <p:spPr>
          <a:xfrm>
            <a:off x="3059832" y="3056642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太悲觀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樂觀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383854" y="3993907"/>
            <a:ext cx="11881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rgbClr val="990000"/>
                </a:solidFill>
              </a:rPr>
              <a:t>憂鬱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 algn="ctr"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快樂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7" name="直線單箭頭接點 16"/>
          <p:cNvCxnSpPr/>
          <p:nvPr/>
        </p:nvCxnSpPr>
        <p:spPr>
          <a:xfrm flipV="1">
            <a:off x="5004048" y="3147814"/>
            <a:ext cx="648072" cy="144016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單箭頭接點 18"/>
          <p:cNvCxnSpPr/>
          <p:nvPr/>
        </p:nvCxnSpPr>
        <p:spPr>
          <a:xfrm flipV="1">
            <a:off x="4825772" y="3363838"/>
            <a:ext cx="898356" cy="864096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6841996" y="987574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太樂觀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實際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25" name="直線單箭頭接點 24"/>
          <p:cNvCxnSpPr/>
          <p:nvPr/>
        </p:nvCxnSpPr>
        <p:spPr>
          <a:xfrm flipH="1">
            <a:off x="6084168" y="2283718"/>
            <a:ext cx="360040" cy="432048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字方塊 28"/>
          <p:cNvSpPr txBox="1"/>
          <p:nvPr/>
        </p:nvSpPr>
        <p:spPr>
          <a:xfrm>
            <a:off x="7668344" y="2985795"/>
            <a:ext cx="12618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b="1" dirty="0" smtClean="0">
                <a:solidFill>
                  <a:srgbClr val="990000"/>
                </a:solidFill>
              </a:rPr>
              <a:t>太剛強</a:t>
            </a:r>
            <a:endParaRPr lang="en-US" altLang="zh-TW" sz="2800" b="1" dirty="0" smtClean="0">
              <a:solidFill>
                <a:srgbClr val="99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800" b="1" dirty="0" smtClean="0">
                <a:solidFill>
                  <a:srgbClr val="002060"/>
                </a:solidFill>
              </a:rPr>
              <a:t>溫柔</a:t>
            </a:r>
            <a:endParaRPr lang="zh-TW" altLang="en-US" sz="2800" b="1" dirty="0">
              <a:solidFill>
                <a:srgbClr val="002060"/>
              </a:solidFill>
            </a:endParaRPr>
          </a:p>
        </p:txBody>
      </p:sp>
      <p:cxnSp>
        <p:nvCxnSpPr>
          <p:cNvPr id="31" name="直線單箭頭接點 30"/>
          <p:cNvCxnSpPr/>
          <p:nvPr/>
        </p:nvCxnSpPr>
        <p:spPr>
          <a:xfrm flipH="1">
            <a:off x="6300192" y="2571750"/>
            <a:ext cx="685820" cy="360040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單箭頭接點 34"/>
          <p:cNvCxnSpPr/>
          <p:nvPr/>
        </p:nvCxnSpPr>
        <p:spPr>
          <a:xfrm flipH="1" flipV="1">
            <a:off x="6300192" y="3147814"/>
            <a:ext cx="576064" cy="144016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線單箭頭接點 35"/>
          <p:cNvCxnSpPr/>
          <p:nvPr/>
        </p:nvCxnSpPr>
        <p:spPr>
          <a:xfrm flipH="1" flipV="1">
            <a:off x="6156176" y="3435846"/>
            <a:ext cx="864096" cy="648072"/>
          </a:xfrm>
          <a:prstGeom prst="straightConnector1">
            <a:avLst/>
          </a:prstGeom>
          <a:ln w="19050">
            <a:solidFill>
              <a:srgbClr val="99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60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1" y="1779662"/>
            <a:ext cx="8208912" cy="3219822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3300" dirty="0" smtClean="0">
                <a:solidFill>
                  <a:srgbClr val="002060"/>
                </a:solidFill>
              </a:rPr>
              <a:t>神賜給我們新天新地，讓我們在世有盼望</a:t>
            </a:r>
            <a:endParaRPr lang="en-US" altLang="zh-TW" sz="3300" dirty="0" smtClean="0">
              <a:solidFill>
                <a:srgbClr val="002060"/>
              </a:solidFill>
            </a:endParaRPr>
          </a:p>
          <a:p>
            <a:pPr marL="269875" indent="0">
              <a:buNone/>
            </a:pPr>
            <a:r>
              <a:rPr lang="zh-TW" altLang="en-US" sz="2800" dirty="0" smtClean="0"/>
              <a:t>我們不在世上的罪惡中打轉，將目標定在永生的天上。</a:t>
            </a:r>
            <a:endParaRPr lang="zh-TW" altLang="en-US" sz="2800" dirty="0"/>
          </a:p>
          <a:p>
            <a:pPr marL="514350" indent="-514350">
              <a:buFont typeface="+mj-lt"/>
              <a:buAutoNum type="arabicPeriod" startAt="2"/>
            </a:pPr>
            <a:r>
              <a:rPr lang="zh-TW" altLang="en-US" sz="3300" dirty="0" smtClean="0">
                <a:solidFill>
                  <a:srgbClr val="002060"/>
                </a:solidFill>
              </a:rPr>
              <a:t>神恨</a:t>
            </a:r>
            <a:r>
              <a:rPr lang="zh-TW" altLang="en-US" sz="3300" dirty="0">
                <a:solidFill>
                  <a:srgbClr val="002060"/>
                </a:solidFill>
              </a:rPr>
              <a:t>惡罪，卻愛</a:t>
            </a:r>
            <a:r>
              <a:rPr lang="zh-TW" altLang="en-US" sz="3300" dirty="0" smtClean="0">
                <a:solidFill>
                  <a:srgbClr val="002060"/>
                </a:solidFill>
              </a:rPr>
              <a:t>罪人</a:t>
            </a:r>
            <a:endParaRPr lang="en-US" altLang="zh-TW" sz="3300" dirty="0">
              <a:solidFill>
                <a:srgbClr val="002060"/>
              </a:solidFill>
            </a:endParaRPr>
          </a:p>
          <a:p>
            <a:pPr marL="301943" lvl="1" indent="0">
              <a:buNone/>
            </a:pPr>
            <a:r>
              <a:rPr lang="zh-TW" altLang="en-US" sz="2800" dirty="0" smtClean="0"/>
              <a:t>神的愛與祂的公義同等重要，神愛罪人，憐憫人，希望我們從罪中回轉歸向神，但祂</a:t>
            </a:r>
            <a:r>
              <a:rPr lang="zh-TW" altLang="en-US" sz="2800" dirty="0" smtClean="0"/>
              <a:t>不愛</a:t>
            </a:r>
            <a:r>
              <a:rPr lang="zh-TW" altLang="en-US" sz="2800" dirty="0" smtClean="0"/>
              <a:t>罪惡，更不會</a:t>
            </a:r>
            <a:r>
              <a:rPr lang="zh-TW" altLang="en-US" sz="2800" dirty="0" smtClean="0"/>
              <a:t>包容違背真理</a:t>
            </a:r>
            <a:r>
              <a:rPr lang="zh-TW" altLang="en-US" sz="2800" dirty="0" smtClean="0"/>
              <a:t>的事</a:t>
            </a:r>
            <a:r>
              <a:rPr lang="zh-TW" altLang="zh-TW" sz="2800" dirty="0" smtClean="0"/>
              <a:t>，祂</a:t>
            </a:r>
            <a:r>
              <a:rPr lang="zh-TW" altLang="zh-TW" sz="2800" dirty="0"/>
              <a:t>的</a:t>
            </a:r>
            <a:r>
              <a:rPr lang="zh-TW" altLang="zh-TW" sz="2800" dirty="0" smtClean="0"/>
              <a:t>審判和</a:t>
            </a:r>
            <a:r>
              <a:rPr lang="zh-TW" altLang="zh-TW" sz="2800" dirty="0"/>
              <a:t>懲罰</a:t>
            </a:r>
            <a:r>
              <a:rPr lang="zh-TW" altLang="en-US" sz="2800" dirty="0" smtClean="0"/>
              <a:t>是</a:t>
            </a:r>
            <a:r>
              <a:rPr lang="zh-TW" altLang="zh-TW" sz="2800" dirty="0" smtClean="0"/>
              <a:t>必然的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 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37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1561" y="1635646"/>
            <a:ext cx="8208912" cy="33638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zh-TW" altLang="en-US" sz="3300" dirty="0" smtClean="0">
                <a:solidFill>
                  <a:srgbClr val="002060"/>
                </a:solidFill>
              </a:rPr>
              <a:t>認罪悔改成為完全人</a:t>
            </a:r>
            <a:endParaRPr lang="en-US" altLang="zh-TW" sz="3300" dirty="0" smtClean="0">
              <a:solidFill>
                <a:srgbClr val="002060"/>
              </a:solidFill>
            </a:endParaRPr>
          </a:p>
          <a:p>
            <a:pPr marL="514350" indent="-514350">
              <a:lnSpc>
                <a:spcPct val="120000"/>
              </a:lnSpc>
              <a:buNone/>
            </a:pPr>
            <a:r>
              <a:rPr lang="zh-TW" altLang="en-US" sz="3000" dirty="0" smtClean="0"/>
              <a:t>勇敢</a:t>
            </a:r>
            <a:r>
              <a:rPr lang="zh-TW" altLang="en-US" sz="3000" dirty="0"/>
              <a:t>地承認自己的罪，悔改，並且相信耶穌基督的救</a:t>
            </a:r>
            <a:r>
              <a:rPr lang="zh-TW" altLang="en-US" sz="3000" dirty="0" smtClean="0"/>
              <a:t>贖，讓</a:t>
            </a:r>
            <a:r>
              <a:rPr lang="zh-TW" altLang="en-US" sz="3000" dirty="0"/>
              <a:t>我們繼續經歷神的愛和救</a:t>
            </a:r>
            <a:r>
              <a:rPr lang="zh-TW" altLang="en-US" sz="3000" dirty="0" smtClean="0"/>
              <a:t>恩三部曲。</a:t>
            </a:r>
            <a:endParaRPr lang="en-US" altLang="zh-TW" sz="3000" dirty="0" smtClean="0"/>
          </a:p>
          <a:p>
            <a:pPr marL="514350" indent="-514350">
              <a:buFont typeface="+mj-lt"/>
              <a:buAutoNum type="arabicPeriod" startAt="4"/>
            </a:pPr>
            <a:r>
              <a:rPr lang="zh-TW" altLang="en-US" sz="3300" dirty="0" smtClean="0">
                <a:solidFill>
                  <a:srgbClr val="002060"/>
                </a:solidFill>
              </a:rPr>
              <a:t>傳講好消息</a:t>
            </a:r>
            <a:endParaRPr lang="en-US" altLang="zh-TW" sz="3300" dirty="0" smtClean="0">
              <a:solidFill>
                <a:srgbClr val="002060"/>
              </a:solidFill>
            </a:endParaRPr>
          </a:p>
          <a:p>
            <a:pPr marL="0" lvl="2" indent="-514350">
              <a:lnSpc>
                <a:spcPct val="120000"/>
              </a:lnSpc>
              <a:buNone/>
            </a:pPr>
            <a:r>
              <a:rPr lang="zh-TW" altLang="en-US" sz="3000" dirty="0"/>
              <a:t>耶穌的</a:t>
            </a:r>
            <a:r>
              <a:rPr lang="zh-TW" altLang="en-US" sz="3000" dirty="0" smtClean="0"/>
              <a:t>愛激勵我們去</a:t>
            </a:r>
            <a:r>
              <a:rPr lang="zh-TW" altLang="en-US" sz="3000" smtClean="0"/>
              <a:t>關心</a:t>
            </a:r>
            <a:r>
              <a:rPr lang="zh-TW" altLang="en-US" sz="3000" smtClean="0"/>
              <a:t>、鼓勵</a:t>
            </a:r>
            <a:r>
              <a:rPr lang="zh-TW" altLang="en-US" sz="3000" dirty="0" smtClean="0"/>
              <a:t>和引導那些需要幫助的人，讓他們認識</a:t>
            </a:r>
            <a:r>
              <a:rPr lang="zh-TW" altLang="en-US" sz="3000" smtClean="0"/>
              <a:t>神</a:t>
            </a:r>
            <a:r>
              <a:rPr lang="zh-TW" altLang="en-US" sz="3000" smtClean="0"/>
              <a:t>，遠離罪惡，並且</a:t>
            </a:r>
            <a:r>
              <a:rPr lang="zh-TW" altLang="en-US" sz="3000" dirty="0" smtClean="0"/>
              <a:t>回歸祂的懷抱。</a:t>
            </a:r>
          </a:p>
          <a:p>
            <a:pPr marL="514350" indent="-514350">
              <a:lnSpc>
                <a:spcPct val="120000"/>
              </a:lnSpc>
              <a:buNone/>
            </a:pPr>
            <a:endParaRPr lang="zh-TW" altLang="en-US" sz="33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 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5761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897819" y="1885394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3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1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102533" y="2064910"/>
            <a:ext cx="3797179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神創造的原意美好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779913" y="3147813"/>
            <a:ext cx="4824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人原有永生、</a:t>
            </a:r>
            <a:r>
              <a:rPr lang="zh-TW" altLang="en-US" sz="3200" b="1" dirty="0"/>
              <a:t>工作</a:t>
            </a:r>
            <a:r>
              <a:rPr lang="zh-TW" altLang="en-US" sz="3200" b="1" dirty="0" smtClean="0"/>
              <a:t>、食物、與主相通、</a:t>
            </a:r>
            <a:r>
              <a:rPr lang="zh-TW" altLang="en-US" sz="3200" b="1" dirty="0" smtClean="0"/>
              <a:t>自由意志選擇</a:t>
            </a:r>
            <a:endParaRPr lang="zh-TW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4624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55576" y="1851670"/>
            <a:ext cx="6984776" cy="3168352"/>
          </a:xfrm>
        </p:spPr>
        <p:txBody>
          <a:bodyPr>
            <a:normAutofit fontScale="92500"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zh-TW" altLang="en-US" sz="2800" dirty="0" smtClean="0"/>
              <a:t>永生</a:t>
            </a:r>
            <a:r>
              <a:rPr lang="zh-TW" altLang="en-US" sz="2800" dirty="0"/>
              <a:t>：神在創世</a:t>
            </a:r>
            <a:r>
              <a:rPr lang="zh-TW" altLang="en-US" sz="2800" dirty="0" smtClean="0"/>
              <a:t>時原</a:t>
            </a:r>
            <a:r>
              <a:rPr lang="zh-TW" altLang="en-US" sz="2800" dirty="0"/>
              <a:t>與人同住，也賜給人永生，並給我們一切神看為美好的事物。 </a:t>
            </a:r>
          </a:p>
          <a:p>
            <a:pPr marL="514350" lvl="1" indent="-514350">
              <a:buFont typeface="+mj-lt"/>
              <a:buAutoNum type="arabicPeriod"/>
            </a:pPr>
            <a:r>
              <a:rPr lang="zh-TW" altLang="en-US" sz="2800" dirty="0" smtClean="0"/>
              <a:t>工作</a:t>
            </a:r>
            <a:r>
              <a:rPr lang="zh-TW" altLang="en-US" sz="2800" dirty="0"/>
              <a:t>：神給人管理與治理的</a:t>
            </a:r>
            <a:r>
              <a:rPr lang="zh-TW" altLang="en-US" sz="2800" dirty="0" smtClean="0"/>
              <a:t>能力</a:t>
            </a:r>
            <a:endParaRPr lang="en-US" altLang="zh-TW" sz="2800" dirty="0" smtClean="0"/>
          </a:p>
          <a:p>
            <a:pPr marL="0" lvl="1" indent="0">
              <a:buNone/>
            </a:pPr>
            <a:r>
              <a:rPr lang="zh-TW" altLang="en-US" sz="2800" dirty="0" smtClean="0">
                <a:solidFill>
                  <a:srgbClr val="990000"/>
                </a:solidFill>
              </a:rPr>
              <a:t>神</a:t>
            </a:r>
            <a:r>
              <a:rPr lang="zh-TW" altLang="en-US" sz="2800" dirty="0">
                <a:solidFill>
                  <a:srgbClr val="990000"/>
                </a:solidFill>
              </a:rPr>
              <a:t>就賜福給他們，又對他們說：要生養眾多，遍滿地面，治理這地，也要管理海裡</a:t>
            </a:r>
            <a:r>
              <a:rPr lang="zh-TW" altLang="en-US" sz="2800" dirty="0" smtClean="0">
                <a:solidFill>
                  <a:srgbClr val="990000"/>
                </a:solidFill>
              </a:rPr>
              <a:t>的魚</a:t>
            </a:r>
            <a:r>
              <a:rPr lang="zh-TW" altLang="en-US" sz="2800" dirty="0">
                <a:solidFill>
                  <a:srgbClr val="990000"/>
                </a:solidFill>
              </a:rPr>
              <a:t>、空中的鳥，和地上各樣行動的活物</a:t>
            </a:r>
            <a:r>
              <a:rPr lang="zh-TW" altLang="en-US" sz="2800" dirty="0" smtClean="0">
                <a:solidFill>
                  <a:srgbClr val="990000"/>
                </a:solidFill>
              </a:rPr>
              <a:t>。</a:t>
            </a:r>
            <a:endParaRPr lang="en-US" altLang="zh-TW" sz="2800" dirty="0" smtClean="0">
              <a:solidFill>
                <a:srgbClr val="990000"/>
              </a:solidFill>
            </a:endParaRPr>
          </a:p>
          <a:p>
            <a:pPr marL="0" lvl="1" indent="0">
              <a:buNone/>
            </a:pPr>
            <a:r>
              <a:rPr lang="zh-TW" altLang="en-US" sz="2800" dirty="0" smtClean="0">
                <a:solidFill>
                  <a:srgbClr val="990000"/>
                </a:solidFill>
              </a:rPr>
              <a:t>                                    （</a:t>
            </a:r>
            <a:r>
              <a:rPr lang="zh-TW" altLang="en-US" sz="2800" dirty="0">
                <a:solidFill>
                  <a:srgbClr val="990000"/>
                </a:solidFill>
              </a:rPr>
              <a:t>創世</a:t>
            </a:r>
            <a:r>
              <a:rPr lang="zh-TW" altLang="en-US" sz="2800" dirty="0" smtClean="0">
                <a:solidFill>
                  <a:srgbClr val="990000"/>
                </a:solidFill>
              </a:rPr>
              <a:t>記</a:t>
            </a:r>
            <a:r>
              <a:rPr lang="en-US" altLang="zh-TW" sz="2800" dirty="0" smtClean="0">
                <a:solidFill>
                  <a:srgbClr val="990000"/>
                </a:solidFill>
              </a:rPr>
              <a:t>1</a:t>
            </a:r>
            <a:r>
              <a:rPr lang="zh-TW" altLang="en-US" sz="2800" dirty="0" smtClean="0">
                <a:solidFill>
                  <a:srgbClr val="990000"/>
                </a:solidFill>
              </a:rPr>
              <a:t>章 </a:t>
            </a:r>
            <a:r>
              <a:rPr lang="en-US" altLang="zh-TW" sz="2800" dirty="0">
                <a:solidFill>
                  <a:srgbClr val="990000"/>
                </a:solidFill>
              </a:rPr>
              <a:t>28</a:t>
            </a:r>
            <a:r>
              <a:rPr lang="zh-TW" altLang="en-US" sz="2800" dirty="0" smtClean="0">
                <a:solidFill>
                  <a:srgbClr val="990000"/>
                </a:solidFill>
              </a:rPr>
              <a:t>節</a:t>
            </a:r>
            <a:r>
              <a:rPr lang="en-US" altLang="zh-TW" sz="2800" dirty="0" smtClean="0">
                <a:solidFill>
                  <a:srgbClr val="990000"/>
                </a:solidFill>
              </a:rPr>
              <a:t>)</a:t>
            </a:r>
            <a:endParaRPr lang="zh-TW" altLang="en-US" sz="2800" dirty="0">
              <a:solidFill>
                <a:srgbClr val="990000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神賜下永生</a:t>
            </a:r>
            <a:r>
              <a:rPr lang="zh-TW" altLang="en-US" dirty="0"/>
              <a:t>與工作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997027"/>
            <a:ext cx="1645496" cy="1095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8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3568" y="1923678"/>
            <a:ext cx="7704856" cy="3168352"/>
          </a:xfrm>
        </p:spPr>
        <p:txBody>
          <a:bodyPr>
            <a:normAutofit fontScale="92500"/>
          </a:bodyPr>
          <a:lstStyle/>
          <a:p>
            <a:pPr marL="514350" lvl="1" indent="-514350">
              <a:buFont typeface="+mj-lt"/>
              <a:buAutoNum type="arabicPeriod" startAt="3"/>
            </a:pPr>
            <a:r>
              <a:rPr lang="zh-TW" altLang="en-US" sz="2800" dirty="0"/>
              <a:t>預備食物：神將蔬果賜給我們作食物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514350" lvl="1" indent="-514350">
              <a:buFont typeface="+mj-lt"/>
              <a:buAutoNum type="arabicPeriod" startAt="3"/>
            </a:pPr>
            <a:r>
              <a:rPr lang="zh-TW" altLang="en-US" sz="2800" dirty="0" smtClean="0"/>
              <a:t>神</a:t>
            </a:r>
            <a:r>
              <a:rPr lang="zh-TW" altLang="en-US" sz="2800" dirty="0"/>
              <a:t>是靈，人也用這「生命的靈氣」</a:t>
            </a:r>
            <a:r>
              <a:rPr lang="zh-TW" altLang="en-US" sz="2800" dirty="0" smtClean="0"/>
              <a:t>與主</a:t>
            </a:r>
            <a:r>
              <a:rPr lang="zh-TW" altLang="en-US" sz="2800" dirty="0"/>
              <a:t>相通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0" lvl="1" indent="0">
              <a:buNone/>
            </a:pPr>
            <a:r>
              <a:rPr lang="zh-TW" altLang="en-US" sz="2800" dirty="0">
                <a:solidFill>
                  <a:srgbClr val="C00000"/>
                </a:solidFill>
              </a:rPr>
              <a:t>耶和華神用地上的塵土造人，將生氣吹在他鼻孔裡，他就成了有靈的活人，名叫亞當。（創世記二章 </a:t>
            </a:r>
            <a:r>
              <a:rPr lang="en-US" altLang="zh-TW" sz="2800" dirty="0">
                <a:solidFill>
                  <a:srgbClr val="C00000"/>
                </a:solidFill>
              </a:rPr>
              <a:t>7</a:t>
            </a:r>
            <a:r>
              <a:rPr lang="zh-TW" altLang="en-US" sz="2800" dirty="0">
                <a:solidFill>
                  <a:srgbClr val="C00000"/>
                </a:solidFill>
              </a:rPr>
              <a:t>節</a:t>
            </a:r>
            <a:r>
              <a:rPr lang="zh-TW" altLang="en-US" sz="2800" dirty="0" smtClean="0">
                <a:solidFill>
                  <a:srgbClr val="C00000"/>
                </a:solidFill>
              </a:rPr>
              <a:t>）</a:t>
            </a:r>
            <a:endParaRPr lang="en-US" altLang="zh-TW" sz="2800" dirty="0" smtClean="0">
              <a:solidFill>
                <a:srgbClr val="C00000"/>
              </a:solidFill>
            </a:endParaRPr>
          </a:p>
          <a:p>
            <a:pPr marL="514350" lvl="1" indent="-514350">
              <a:buFont typeface="+mj-lt"/>
              <a:buAutoNum type="arabicPeriod" startAt="5"/>
            </a:pPr>
            <a:r>
              <a:rPr lang="zh-TW" altLang="en-US" sz="2800" dirty="0"/>
              <a:t>自由選擇：神賜給人自由選擇權，使人有</a:t>
            </a:r>
            <a:r>
              <a:rPr lang="zh-TW" altLang="en-US" sz="2800" dirty="0" smtClean="0"/>
              <a:t>自由，也</a:t>
            </a:r>
            <a:r>
              <a:rPr lang="zh-TW" altLang="en-US" sz="2800" dirty="0"/>
              <a:t>要我們用</a:t>
            </a:r>
            <a:r>
              <a:rPr lang="zh-TW" altLang="en-US" sz="2800" dirty="0" smtClean="0"/>
              <a:t>意志「</a:t>
            </a:r>
            <a:r>
              <a:rPr lang="zh-TW" altLang="en-US" sz="2800" dirty="0"/>
              <a:t>自由選擇</a:t>
            </a:r>
            <a:r>
              <a:rPr lang="zh-TW" altLang="en-US" sz="2800" dirty="0" smtClean="0"/>
              <a:t>」，</a:t>
            </a:r>
            <a:r>
              <a:rPr lang="zh-TW" altLang="en-US" sz="2800" dirty="0"/>
              <a:t>而不是被強迫的。 </a:t>
            </a:r>
            <a:r>
              <a:rPr lang="zh-TW" altLang="en-US" sz="2800" dirty="0" smtClean="0"/>
              <a:t> </a:t>
            </a:r>
            <a:endParaRPr lang="zh-TW" altLang="en-US" sz="28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神預備食物、靈與選擇權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21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923678"/>
            <a:ext cx="6984776" cy="3168352"/>
          </a:xfrm>
        </p:spPr>
        <p:txBody>
          <a:bodyPr>
            <a:normAutofit/>
          </a:bodyPr>
          <a:lstStyle/>
          <a:p>
            <a:pPr marL="514350" lvl="1" indent="-514350">
              <a:buFont typeface="+mj-lt"/>
              <a:buAutoNum type="arabicPeriod" startAt="6"/>
            </a:pPr>
            <a:r>
              <a:rPr lang="zh-TW" altLang="en-US" sz="2800" dirty="0" smtClean="0"/>
              <a:t>唯一</a:t>
            </a:r>
            <a:r>
              <a:rPr lang="zh-TW" altLang="en-US" sz="2800" dirty="0"/>
              <a:t>鐵律：神設立人要順服祂的唯一命令是：</a:t>
            </a:r>
            <a:r>
              <a:rPr lang="zh-TW" altLang="en-US" sz="2800" dirty="0">
                <a:solidFill>
                  <a:srgbClr val="C00000"/>
                </a:solidFill>
              </a:rPr>
              <a:t>「園中所有的蔬果都可以吃，唯獨分別善惡樹上的果子不可吃，因為吃的日子必定死（創世記二章 </a:t>
            </a:r>
            <a:r>
              <a:rPr lang="en-US" altLang="zh-TW" sz="2800" dirty="0">
                <a:solidFill>
                  <a:srgbClr val="C00000"/>
                </a:solidFill>
              </a:rPr>
              <a:t>15~17</a:t>
            </a:r>
            <a:r>
              <a:rPr lang="zh-TW" altLang="en-US" sz="2800" dirty="0">
                <a:solidFill>
                  <a:srgbClr val="C00000"/>
                </a:solidFill>
              </a:rPr>
              <a:t>節）。」</a:t>
            </a:r>
            <a:r>
              <a:rPr lang="zh-TW" altLang="en-US" sz="2800" dirty="0"/>
              <a:t>我們也用意志來「自由選擇</a:t>
            </a:r>
            <a:r>
              <a:rPr lang="zh-TW" altLang="en-US" sz="2800" dirty="0" smtClean="0"/>
              <a:t>」</a:t>
            </a:r>
            <a:endParaRPr lang="en-US" altLang="zh-TW" sz="2800" dirty="0" smtClean="0"/>
          </a:p>
          <a:p>
            <a:pPr marL="0" lvl="1" indent="0">
              <a:buNone/>
            </a:pPr>
            <a:r>
              <a:rPr lang="zh-TW" altLang="en-US" sz="2800" dirty="0"/>
              <a:t> </a:t>
            </a:r>
            <a:r>
              <a:rPr lang="zh-TW" altLang="en-US" sz="2800" dirty="0" smtClean="0"/>
              <a:t>     </a:t>
            </a:r>
            <a:r>
              <a:rPr lang="zh-TW" altLang="en-US" sz="2800" dirty="0" smtClean="0"/>
              <a:t>永生</a:t>
            </a:r>
            <a:r>
              <a:rPr lang="zh-TW" altLang="en-US" sz="2800" dirty="0"/>
              <a:t>或死亡。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神設立</a:t>
            </a:r>
            <a:r>
              <a:rPr lang="zh-TW" altLang="en-US" dirty="0" smtClean="0"/>
              <a:t>唯一的鐵</a:t>
            </a:r>
            <a:r>
              <a:rPr lang="zh-TW" altLang="en-US" dirty="0"/>
              <a:t>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769363"/>
            <a:ext cx="2645334" cy="1322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12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184" y="0"/>
            <a:ext cx="2691816" cy="2724150"/>
          </a:xfrm>
          <a:prstGeom prst="rect">
            <a:avLst/>
          </a:prstGeom>
        </p:spPr>
      </p:pic>
      <p:grpSp>
        <p:nvGrpSpPr>
          <p:cNvPr id="25" name="组合 24"/>
          <p:cNvGrpSpPr/>
          <p:nvPr/>
        </p:nvGrpSpPr>
        <p:grpSpPr>
          <a:xfrm>
            <a:off x="1897819" y="1885394"/>
            <a:ext cx="1106197" cy="1153332"/>
            <a:chOff x="5037559" y="2424498"/>
            <a:chExt cx="2079817" cy="2168438"/>
          </a:xfrm>
        </p:grpSpPr>
        <p:sp>
          <p:nvSpPr>
            <p:cNvPr id="26" name="流程图: 决策 25"/>
            <p:cNvSpPr/>
            <p:nvPr/>
          </p:nvSpPr>
          <p:spPr>
            <a:xfrm rot="16200000">
              <a:off x="4993249" y="2468808"/>
              <a:ext cx="2168438" cy="2079817"/>
            </a:xfrm>
            <a:prstGeom prst="flowChartDecision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 dirty="0">
                <a:latin typeface="字体视界-一风尚黑体" panose="02000500000000000000" pitchFamily="2" charset="-122"/>
                <a:ea typeface="字体视界-一风尚黑体" panose="02000500000000000000" pitchFamily="2" charset="-122"/>
              </a:endParaRPr>
            </a:p>
          </p:txBody>
        </p:sp>
        <p:sp>
          <p:nvSpPr>
            <p:cNvPr id="27" name="TextBox 18"/>
            <p:cNvSpPr txBox="1"/>
            <p:nvPr/>
          </p:nvSpPr>
          <p:spPr>
            <a:xfrm>
              <a:off x="5617623" y="2781384"/>
              <a:ext cx="937923" cy="1446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sz="4400" dirty="0" smtClean="0">
                  <a:solidFill>
                    <a:schemeClr val="accent1"/>
                  </a:solidFill>
                  <a:latin typeface="Arial Unicode MS" panose="020B0604020202020204" pitchFamily="34" charset="-120"/>
                  <a:ea typeface="Arial Unicode MS" panose="020B0604020202020204" pitchFamily="34" charset="-120"/>
                  <a:cs typeface="Arial Unicode MS" panose="020B0604020202020204" pitchFamily="34" charset="-120"/>
                </a:rPr>
                <a:t>2</a:t>
              </a:r>
              <a:endParaRPr lang="zh-CN" altLang="en-US" sz="4400" dirty="0">
                <a:solidFill>
                  <a:schemeClr val="accent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endParaRPr>
            </a:p>
          </p:txBody>
        </p:sp>
      </p:grpSp>
      <p:sp>
        <p:nvSpPr>
          <p:cNvPr id="28" name="文本框 19"/>
          <p:cNvSpPr>
            <a:spLocks noChangeArrowheads="1"/>
          </p:cNvSpPr>
          <p:nvPr/>
        </p:nvSpPr>
        <p:spPr bwMode="auto">
          <a:xfrm>
            <a:off x="3102533" y="2064910"/>
            <a:ext cx="3797179" cy="6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1428" tIns="25714" rIns="51428" bIns="25714">
            <a:spAutoFit/>
          </a:bodyPr>
          <a:lstStyle/>
          <a:p>
            <a:r>
              <a:rPr lang="zh-TW" altLang="en-US" sz="3600" b="1" dirty="0">
                <a:solidFill>
                  <a:schemeClr val="accent1">
                    <a:lumMod val="75000"/>
                  </a:schemeClr>
                </a:solidFill>
              </a:rPr>
              <a:t>人犯了罪</a:t>
            </a:r>
            <a:r>
              <a:rPr lang="zh-TW" altLang="en-US" sz="3600" b="1" dirty="0" smtClean="0">
                <a:solidFill>
                  <a:schemeClr val="accent1">
                    <a:lumMod val="75000"/>
                  </a:schemeClr>
                </a:solidFill>
              </a:rPr>
              <a:t>導致滅亡</a:t>
            </a:r>
            <a:endParaRPr lang="zh-TW" alt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2600" y="59055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5F1E8"/>
                </a:solidFill>
              </a:rPr>
              <a:t>https://www.ypppt.com/</a:t>
            </a:r>
            <a:endParaRPr lang="zh-CN" altLang="en-US" dirty="0">
              <a:solidFill>
                <a:srgbClr val="F5F1E8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09940" y="3416682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/>
              <a:t>因為罪導致人與神隔離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51435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203598"/>
            <a:ext cx="8136904" cy="3168352"/>
          </a:xfrm>
        </p:spPr>
        <p:txBody>
          <a:bodyPr>
            <a:noAutofit/>
          </a:bodyPr>
          <a:lstStyle/>
          <a:p>
            <a:pPr marL="514350" lvl="1" indent="-514350">
              <a:buFont typeface="+mj-lt"/>
              <a:buAutoNum type="arabicPeriod"/>
            </a:pPr>
            <a:r>
              <a:rPr lang="zh-TW" altLang="en-US" sz="2800" dirty="0" smtClean="0"/>
              <a:t>人</a:t>
            </a:r>
            <a:r>
              <a:rPr lang="zh-TW" altLang="en-US" sz="2800" dirty="0"/>
              <a:t>吃後結果如何？看見甚麼？逃避神</a:t>
            </a:r>
            <a:r>
              <a:rPr lang="zh-TW" altLang="en-US" sz="2800" dirty="0" smtClean="0"/>
              <a:t>？</a:t>
            </a:r>
            <a:endParaRPr lang="en-US" altLang="zh-TW" sz="2800" dirty="0" smtClean="0"/>
          </a:p>
          <a:p>
            <a:pPr marL="0" lvl="1" indent="0">
              <a:buNone/>
            </a:pPr>
            <a:r>
              <a:rPr lang="zh-TW" altLang="en-US" sz="2800" dirty="0">
                <a:solidFill>
                  <a:srgbClr val="990000"/>
                </a:solidFill>
              </a:rPr>
              <a:t> </a:t>
            </a:r>
            <a:r>
              <a:rPr lang="zh-TW" altLang="en-US" sz="2800" dirty="0" smtClean="0">
                <a:solidFill>
                  <a:srgbClr val="990000"/>
                </a:solidFill>
              </a:rPr>
              <a:t>     （</a:t>
            </a:r>
            <a:r>
              <a:rPr lang="zh-TW" altLang="en-US" sz="2800" dirty="0">
                <a:solidFill>
                  <a:srgbClr val="990000"/>
                </a:solidFill>
              </a:rPr>
              <a:t>創世記三章 </a:t>
            </a:r>
            <a:r>
              <a:rPr lang="en-US" altLang="zh-TW" sz="2800" dirty="0" smtClean="0">
                <a:solidFill>
                  <a:srgbClr val="990000"/>
                </a:solidFill>
              </a:rPr>
              <a:t>6~8</a:t>
            </a:r>
            <a:r>
              <a:rPr lang="zh-TW" altLang="en-US" sz="2800" dirty="0" smtClean="0">
                <a:solidFill>
                  <a:srgbClr val="990000"/>
                </a:solidFill>
              </a:rPr>
              <a:t>節</a:t>
            </a:r>
            <a:r>
              <a:rPr lang="zh-TW" altLang="en-US" sz="2800" dirty="0">
                <a:solidFill>
                  <a:srgbClr val="990000"/>
                </a:solidFill>
              </a:rPr>
              <a:t>）</a:t>
            </a:r>
            <a:r>
              <a:rPr lang="zh-TW" altLang="en-US" sz="2800" dirty="0"/>
              <a:t>學會保護自己 </a:t>
            </a:r>
            <a:endParaRPr lang="en-US" altLang="zh-TW" sz="2800" dirty="0" smtClean="0"/>
          </a:p>
          <a:p>
            <a:pPr marL="0" lvl="1" indent="0">
              <a:buNone/>
            </a:pPr>
            <a:r>
              <a:rPr lang="zh-TW" altLang="en-US" sz="2600" dirty="0"/>
              <a:t>於是女人見那棵樹的果子好作食物，也悅人的眼目，且是可喜愛的，能使人有智慧，就摘下果子來吃了，又給他丈夫，他丈夫也吃了</a:t>
            </a:r>
            <a:r>
              <a:rPr lang="zh-TW" altLang="en-US" sz="2600" dirty="0" smtClean="0"/>
              <a:t>。他們</a:t>
            </a:r>
            <a:r>
              <a:rPr lang="zh-TW" altLang="en-US" sz="2600" dirty="0"/>
              <a:t>二人的眼睛就明亮了，才知道自己是赤身露體，便拿無花果樹的葉子為自己編做裙子</a:t>
            </a:r>
            <a:r>
              <a:rPr lang="zh-TW" altLang="en-US" sz="2600" dirty="0" smtClean="0"/>
              <a:t>。天</a:t>
            </a:r>
            <a:r>
              <a:rPr lang="zh-TW" altLang="en-US" sz="2600" dirty="0"/>
              <a:t>起了涼風，</a:t>
            </a:r>
            <a:r>
              <a:rPr lang="zh-TW" altLang="en-US" sz="2600" dirty="0">
                <a:solidFill>
                  <a:srgbClr val="C00000"/>
                </a:solidFill>
              </a:rPr>
              <a:t>耶和華神在園中行走。那人和他妻子聽見神的聲音，就藏在園裡的樹木中，躲避耶和華神的面。</a:t>
            </a:r>
          </a:p>
          <a:p>
            <a:pPr marL="0" lvl="1" indent="0">
              <a:buNone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64052"/>
            <a:ext cx="8229600" cy="939546"/>
          </a:xfrm>
        </p:spPr>
        <p:txBody>
          <a:bodyPr>
            <a:normAutofit/>
          </a:bodyPr>
          <a:lstStyle/>
          <a:p>
            <a:r>
              <a:rPr lang="zh-TW" altLang="en-US" dirty="0">
                <a:solidFill>
                  <a:srgbClr val="002060"/>
                </a:solidFill>
              </a:rPr>
              <a:t>人有</a:t>
            </a:r>
            <a:r>
              <a:rPr lang="zh-TW" altLang="en-US" dirty="0" smtClean="0">
                <a:solidFill>
                  <a:srgbClr val="002060"/>
                </a:solidFill>
              </a:rPr>
              <a:t>罪開始學會</a:t>
            </a:r>
            <a:r>
              <a:rPr lang="zh-TW" altLang="en-US" dirty="0">
                <a:solidFill>
                  <a:srgbClr val="002060"/>
                </a:solidFill>
              </a:rPr>
              <a:t>保護自己 </a:t>
            </a:r>
          </a:p>
        </p:txBody>
      </p:sp>
    </p:spTree>
    <p:extLst>
      <p:ext uri="{BB962C8B-B14F-4D97-AF65-F5344CB8AC3E}">
        <p14:creationId xmlns:p14="http://schemas.microsoft.com/office/powerpoint/2010/main" val="20232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流線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5850</TotalTime>
  <Words>2090</Words>
  <Application>Microsoft Office PowerPoint</Application>
  <PresentationFormat>如螢幕大小 (16:9)</PresentationFormat>
  <Paragraphs>198</Paragraphs>
  <Slides>34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波形</vt:lpstr>
      <vt:lpstr>神恨惡罪，卻愛罪人</vt:lpstr>
      <vt:lpstr>前言</vt:lpstr>
      <vt:lpstr>目  錄</vt:lpstr>
      <vt:lpstr>PowerPoint 簡報</vt:lpstr>
      <vt:lpstr>神賜下永生與工作</vt:lpstr>
      <vt:lpstr>神預備食物、靈與選擇權</vt:lpstr>
      <vt:lpstr>神設立唯一的鐵律</vt:lpstr>
      <vt:lpstr>PowerPoint 簡報</vt:lpstr>
      <vt:lpstr>人有罪開始學會保護自己 </vt:lpstr>
      <vt:lpstr>人犯罪必定死</vt:lpstr>
      <vt:lpstr>活在以「自我為主」本性</vt:lpstr>
      <vt:lpstr>與神隔絕</vt:lpstr>
      <vt:lpstr>罪：人的不完全</vt:lpstr>
      <vt:lpstr>人因罪偏離靶心</vt:lpstr>
      <vt:lpstr>PowerPoint 簡報</vt:lpstr>
      <vt:lpstr>每個人都有罪</vt:lpstr>
      <vt:lpstr>PowerPoint 簡報</vt:lpstr>
      <vt:lpstr>步驟一 祂的救贖</vt:lpstr>
      <vt:lpstr>步驟一 祂的救贖</vt:lpstr>
      <vt:lpstr>約翰福音-救贖行淫婦人</vt:lpstr>
      <vt:lpstr>約翰福音-救贖行淫婦人 </vt:lpstr>
      <vt:lpstr>步驟二 祂的管教</vt:lpstr>
      <vt:lpstr>約翰壹書 1:5-10</vt:lpstr>
      <vt:lpstr>約翰壹書 1:5-10</vt:lpstr>
      <vt:lpstr>神的管教領人悔改</vt:lpstr>
      <vt:lpstr>神願意赦免悔改的罪人</vt:lpstr>
      <vt:lpstr>步驟三 神與人同住共享</vt:lpstr>
      <vt:lpstr>PowerPoint 簡報</vt:lpstr>
      <vt:lpstr>恢復與神關係三部曲</vt:lpstr>
      <vt:lpstr>PowerPoint 簡報</vt:lpstr>
      <vt:lpstr>心意的更新而變化</vt:lpstr>
      <vt:lpstr>需要神來幫助我們</vt:lpstr>
      <vt:lpstr>結 論</vt:lpstr>
      <vt:lpstr>結 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愛的連線 – 克服混沌與恐懼</dc:title>
  <dc:creator>Administrator</dc:creator>
  <cp:lastModifiedBy>user</cp:lastModifiedBy>
  <cp:revision>805</cp:revision>
  <cp:lastPrinted>2023-03-11T13:28:54Z</cp:lastPrinted>
  <dcterms:created xsi:type="dcterms:W3CDTF">2020-06-03T06:19:39Z</dcterms:created>
  <dcterms:modified xsi:type="dcterms:W3CDTF">2023-03-11T17:55:16Z</dcterms:modified>
</cp:coreProperties>
</file>