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10080625" cy="7380288"/>
  <p:notesSz cx="6888163" cy="10020300"/>
  <p:defaultTextStyle>
    <a:defPPr>
      <a:defRPr lang="zh-TW"/>
    </a:defPPr>
    <a:lvl1pPr algn="l" rtl="0" fontAlgn="base">
      <a:spcBef>
        <a:spcPct val="0"/>
      </a:spcBef>
      <a:spcAft>
        <a:spcPct val="0"/>
      </a:spcAft>
      <a:defRPr kumimoji="1" sz="1400" kern="1200">
        <a:solidFill>
          <a:schemeClr val="tx1"/>
        </a:solidFill>
        <a:latin typeface="Arial" charset="0"/>
        <a:ea typeface="新細明體" charset="-120"/>
        <a:cs typeface="+mn-cs"/>
      </a:defRPr>
    </a:lvl1pPr>
    <a:lvl2pPr marL="457200" algn="l" rtl="0" fontAlgn="base">
      <a:spcBef>
        <a:spcPct val="0"/>
      </a:spcBef>
      <a:spcAft>
        <a:spcPct val="0"/>
      </a:spcAft>
      <a:defRPr kumimoji="1" sz="1400" kern="1200">
        <a:solidFill>
          <a:schemeClr val="tx1"/>
        </a:solidFill>
        <a:latin typeface="Arial" charset="0"/>
        <a:ea typeface="新細明體" charset="-120"/>
        <a:cs typeface="+mn-cs"/>
      </a:defRPr>
    </a:lvl2pPr>
    <a:lvl3pPr marL="914400" algn="l" rtl="0" fontAlgn="base">
      <a:spcBef>
        <a:spcPct val="0"/>
      </a:spcBef>
      <a:spcAft>
        <a:spcPct val="0"/>
      </a:spcAft>
      <a:defRPr kumimoji="1" sz="1400" kern="1200">
        <a:solidFill>
          <a:schemeClr val="tx1"/>
        </a:solidFill>
        <a:latin typeface="Arial" charset="0"/>
        <a:ea typeface="新細明體" charset="-120"/>
        <a:cs typeface="+mn-cs"/>
      </a:defRPr>
    </a:lvl3pPr>
    <a:lvl4pPr marL="1371600" algn="l" rtl="0" fontAlgn="base">
      <a:spcBef>
        <a:spcPct val="0"/>
      </a:spcBef>
      <a:spcAft>
        <a:spcPct val="0"/>
      </a:spcAft>
      <a:defRPr kumimoji="1" sz="1400" kern="1200">
        <a:solidFill>
          <a:schemeClr val="tx1"/>
        </a:solidFill>
        <a:latin typeface="Arial" charset="0"/>
        <a:ea typeface="新細明體" charset="-120"/>
        <a:cs typeface="+mn-cs"/>
      </a:defRPr>
    </a:lvl4pPr>
    <a:lvl5pPr marL="1828800" algn="l" rtl="0" fontAlgn="base">
      <a:spcBef>
        <a:spcPct val="0"/>
      </a:spcBef>
      <a:spcAft>
        <a:spcPct val="0"/>
      </a:spcAft>
      <a:defRPr kumimoji="1" sz="1400" kern="1200">
        <a:solidFill>
          <a:schemeClr val="tx1"/>
        </a:solidFill>
        <a:latin typeface="Arial" charset="0"/>
        <a:ea typeface="新細明體" charset="-120"/>
        <a:cs typeface="+mn-cs"/>
      </a:defRPr>
    </a:lvl5pPr>
    <a:lvl6pPr marL="2286000" algn="l" defTabSz="914400" rtl="0" eaLnBrk="1" latinLnBrk="0" hangingPunct="1">
      <a:defRPr kumimoji="1" sz="1400" kern="1200">
        <a:solidFill>
          <a:schemeClr val="tx1"/>
        </a:solidFill>
        <a:latin typeface="Arial" charset="0"/>
        <a:ea typeface="新細明體" charset="-120"/>
        <a:cs typeface="+mn-cs"/>
      </a:defRPr>
    </a:lvl6pPr>
    <a:lvl7pPr marL="2743200" algn="l" defTabSz="914400" rtl="0" eaLnBrk="1" latinLnBrk="0" hangingPunct="1">
      <a:defRPr kumimoji="1" sz="1400" kern="1200">
        <a:solidFill>
          <a:schemeClr val="tx1"/>
        </a:solidFill>
        <a:latin typeface="Arial" charset="0"/>
        <a:ea typeface="新細明體" charset="-120"/>
        <a:cs typeface="+mn-cs"/>
      </a:defRPr>
    </a:lvl7pPr>
    <a:lvl8pPr marL="3200400" algn="l" defTabSz="914400" rtl="0" eaLnBrk="1" latinLnBrk="0" hangingPunct="1">
      <a:defRPr kumimoji="1" sz="1400" kern="1200">
        <a:solidFill>
          <a:schemeClr val="tx1"/>
        </a:solidFill>
        <a:latin typeface="Arial" charset="0"/>
        <a:ea typeface="新細明體" charset="-120"/>
        <a:cs typeface="+mn-cs"/>
      </a:defRPr>
    </a:lvl8pPr>
    <a:lvl9pPr marL="3657600" algn="l" defTabSz="914400" rtl="0" eaLnBrk="1" latinLnBrk="0" hangingPunct="1">
      <a:defRPr kumimoji="1" sz="1400"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325">
          <p15:clr>
            <a:srgbClr val="A4A3A4"/>
          </p15:clr>
        </p15:guide>
        <p15:guide id="2" pos="3175">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4D4D4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342" autoAdjust="0"/>
    <p:restoredTop sz="96405" autoAdjust="0"/>
  </p:normalViewPr>
  <p:slideViewPr>
    <p:cSldViewPr>
      <p:cViewPr varScale="1">
        <p:scale>
          <a:sx n="118" d="100"/>
          <a:sy n="118" d="100"/>
        </p:scale>
        <p:origin x="2576" y="192"/>
      </p:cViewPr>
      <p:guideLst>
        <p:guide orient="horz" pos="2325"/>
        <p:guide pos="31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658" y="-9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1015"/>
          </a:xfrm>
          <a:prstGeom prst="rect">
            <a:avLst/>
          </a:prstGeom>
        </p:spPr>
        <p:txBody>
          <a:bodyPr vert="horz" lIns="96616" tIns="48308" rIns="96616" bIns="48308" rtlCol="0"/>
          <a:lstStyle>
            <a:lvl1pPr algn="l" eaLnBrk="0" hangingPunct="0">
              <a:defRPr sz="1300"/>
            </a:lvl1pPr>
          </a:lstStyle>
          <a:p>
            <a:pPr>
              <a:defRPr/>
            </a:pPr>
            <a:endParaRPr lang="zh-TW" altLang="en-US"/>
          </a:p>
        </p:txBody>
      </p:sp>
      <p:sp>
        <p:nvSpPr>
          <p:cNvPr id="3" name="日期版面配置區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eaLnBrk="0" hangingPunct="0">
              <a:defRPr sz="1300"/>
            </a:lvl1pPr>
          </a:lstStyle>
          <a:p>
            <a:pPr>
              <a:defRPr/>
            </a:pPr>
            <a:fld id="{8B8D5F8A-F347-4CDE-A52F-9154E8950F5F}" type="datetimeFigureOut">
              <a:rPr lang="zh-TW" altLang="en-US"/>
              <a:pPr>
                <a:defRPr/>
              </a:pPr>
              <a:t>2023/12/12</a:t>
            </a:fld>
            <a:endParaRPr lang="zh-TW" altLang="en-US"/>
          </a:p>
        </p:txBody>
      </p:sp>
      <p:sp>
        <p:nvSpPr>
          <p:cNvPr id="4" name="頁尾版面配置區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eaLnBrk="0" hangingPunct="0">
              <a:defRPr sz="1300"/>
            </a:lvl1pPr>
          </a:lstStyle>
          <a:p>
            <a:pPr>
              <a:defRPr/>
            </a:pPr>
            <a:endParaRPr lang="zh-TW" altLang="en-US"/>
          </a:p>
        </p:txBody>
      </p:sp>
      <p:sp>
        <p:nvSpPr>
          <p:cNvPr id="5" name="投影片編號版面配置區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eaLnBrk="0" hangingPunct="0">
              <a:defRPr sz="1300"/>
            </a:lvl1pPr>
          </a:lstStyle>
          <a:p>
            <a:pPr>
              <a:defRPr/>
            </a:pPr>
            <a:fld id="{ABFFF7D0-C663-4E95-898C-B4C2CCCD4EFB}" type="slidenum">
              <a:rPr lang="zh-TW" altLang="en-US"/>
              <a:pPr>
                <a:defRPr/>
              </a:pPr>
              <a:t>‹#›</a:t>
            </a:fld>
            <a:endParaRPr lang="zh-TW" altLang="en-US"/>
          </a:p>
        </p:txBody>
      </p:sp>
    </p:spTree>
    <p:extLst>
      <p:ext uri="{BB962C8B-B14F-4D97-AF65-F5344CB8AC3E}">
        <p14:creationId xmlns:p14="http://schemas.microsoft.com/office/powerpoint/2010/main" val="336572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1015"/>
          </a:xfrm>
          <a:prstGeom prst="rect">
            <a:avLst/>
          </a:prstGeom>
        </p:spPr>
        <p:txBody>
          <a:bodyPr vert="horz" lIns="96616" tIns="48308" rIns="96616" bIns="48308" rtlCol="0"/>
          <a:lstStyle>
            <a:lvl1pPr algn="l" eaLnBrk="1" hangingPunct="1">
              <a:defRPr sz="1300">
                <a:latin typeface="Arial" charset="0"/>
                <a:ea typeface="新細明體" pitchFamily="18" charset="-120"/>
              </a:defRPr>
            </a:lvl1pPr>
          </a:lstStyle>
          <a:p>
            <a:pPr>
              <a:defRPr/>
            </a:pPr>
            <a:endParaRPr lang="zh-TW" altLang="en-US"/>
          </a:p>
        </p:txBody>
      </p:sp>
      <p:sp>
        <p:nvSpPr>
          <p:cNvPr id="3" name="日期版面配置區 2"/>
          <p:cNvSpPr>
            <a:spLocks noGrp="1"/>
          </p:cNvSpPr>
          <p:nvPr>
            <p:ph type="dt" idx="1"/>
          </p:nvPr>
        </p:nvSpPr>
        <p:spPr>
          <a:xfrm>
            <a:off x="3901698" y="0"/>
            <a:ext cx="2984871" cy="501015"/>
          </a:xfrm>
          <a:prstGeom prst="rect">
            <a:avLst/>
          </a:prstGeom>
        </p:spPr>
        <p:txBody>
          <a:bodyPr vert="horz" lIns="96616" tIns="48308" rIns="96616" bIns="48308" rtlCol="0"/>
          <a:lstStyle>
            <a:lvl1pPr algn="r" eaLnBrk="1" hangingPunct="1">
              <a:defRPr sz="1300">
                <a:latin typeface="Arial" charset="0"/>
                <a:ea typeface="新細明體" pitchFamily="18" charset="-120"/>
              </a:defRPr>
            </a:lvl1pPr>
          </a:lstStyle>
          <a:p>
            <a:pPr>
              <a:defRPr/>
            </a:pPr>
            <a:fld id="{05445169-2639-4D3A-A739-03B8EEA14EE0}" type="datetimeFigureOut">
              <a:rPr lang="zh-TW" altLang="en-US"/>
              <a:pPr>
                <a:defRPr/>
              </a:pPr>
              <a:t>2023/12/12</a:t>
            </a:fld>
            <a:endParaRPr lang="zh-TW" altLang="en-US"/>
          </a:p>
        </p:txBody>
      </p:sp>
      <p:sp>
        <p:nvSpPr>
          <p:cNvPr id="4" name="投影片圖像版面配置區 3"/>
          <p:cNvSpPr>
            <a:spLocks noGrp="1" noRot="1" noChangeAspect="1"/>
          </p:cNvSpPr>
          <p:nvPr>
            <p:ph type="sldImg" idx="2"/>
          </p:nvPr>
        </p:nvSpPr>
        <p:spPr>
          <a:xfrm>
            <a:off x="877888" y="750888"/>
            <a:ext cx="5132387" cy="3757612"/>
          </a:xfrm>
          <a:prstGeom prst="rect">
            <a:avLst/>
          </a:prstGeom>
          <a:noFill/>
          <a:ln w="12700">
            <a:solidFill>
              <a:prstClr val="black"/>
            </a:solidFill>
          </a:ln>
        </p:spPr>
        <p:txBody>
          <a:bodyPr vert="horz" lIns="96616" tIns="48308" rIns="96616" bIns="48308" rtlCol="0" anchor="ctr"/>
          <a:lstStyle/>
          <a:p>
            <a:pPr lvl="0"/>
            <a:endParaRPr lang="zh-TW" altLang="en-US" noProof="0"/>
          </a:p>
        </p:txBody>
      </p:sp>
      <p:sp>
        <p:nvSpPr>
          <p:cNvPr id="5" name="備忘稿版面配置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eaLnBrk="1" hangingPunct="1">
              <a:defRPr sz="1300">
                <a:latin typeface="Arial" charset="0"/>
                <a:ea typeface="新細明體" pitchFamily="18" charset="-120"/>
              </a:defRPr>
            </a:lvl1pPr>
          </a:lstStyle>
          <a:p>
            <a:pPr>
              <a:defRPr/>
            </a:pPr>
            <a:endParaRPr lang="zh-TW" altLang="en-US"/>
          </a:p>
        </p:txBody>
      </p:sp>
      <p:sp>
        <p:nvSpPr>
          <p:cNvPr id="7" name="投影片編號版面配置區 6"/>
          <p:cNvSpPr>
            <a:spLocks noGrp="1"/>
          </p:cNvSpPr>
          <p:nvPr>
            <p:ph type="sldNum" sz="quarter" idx="5"/>
          </p:nvPr>
        </p:nvSpPr>
        <p:spPr>
          <a:xfrm>
            <a:off x="3901698" y="9517546"/>
            <a:ext cx="2984871" cy="501015"/>
          </a:xfrm>
          <a:prstGeom prst="rect">
            <a:avLst/>
          </a:prstGeom>
        </p:spPr>
        <p:txBody>
          <a:bodyPr vert="horz" wrap="square" lIns="96616" tIns="48308" rIns="96616" bIns="48308" numCol="1" anchor="b" anchorCtr="0" compatLnSpc="1">
            <a:prstTxWarp prst="textNoShape">
              <a:avLst/>
            </a:prstTxWarp>
          </a:bodyPr>
          <a:lstStyle>
            <a:lvl1pPr algn="r" eaLnBrk="1" hangingPunct="1">
              <a:defRPr sz="1300">
                <a:ea typeface="新細明體" charset="-120"/>
              </a:defRPr>
            </a:lvl1pPr>
          </a:lstStyle>
          <a:p>
            <a:pPr>
              <a:defRPr/>
            </a:pPr>
            <a:fld id="{CD13CABA-2A70-458A-9BC8-310B0A577FC5}" type="slidenum">
              <a:rPr lang="zh-TW" altLang="en-US"/>
              <a:pPr>
                <a:defRPr/>
              </a:pPr>
              <a:t>‹#›</a:t>
            </a:fld>
            <a:endParaRPr lang="zh-TW" altLang="en-US"/>
          </a:p>
        </p:txBody>
      </p:sp>
    </p:spTree>
    <p:extLst>
      <p:ext uri="{BB962C8B-B14F-4D97-AF65-F5344CB8AC3E}">
        <p14:creationId xmlns:p14="http://schemas.microsoft.com/office/powerpoint/2010/main" val="2923152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6386"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6387" name="投影片編號版面配置區 3"/>
          <p:cNvSpPr>
            <a:spLocks noGrp="1"/>
          </p:cNvSpPr>
          <p:nvPr>
            <p:ph type="sldNum" sz="quarter" idx="5"/>
          </p:nvPr>
        </p:nvSpPr>
        <p:spPr bwMode="auto">
          <a:noFill/>
          <a:ln>
            <a:miter lim="800000"/>
            <a:headEnd/>
            <a:tailEnd/>
          </a:ln>
        </p:spPr>
        <p:txBody>
          <a:bodyPr/>
          <a:lstStyle/>
          <a:p>
            <a:fld id="{E724D2CE-3E13-4D14-A78C-9D20440CA267}" type="slidenum">
              <a:rPr lang="zh-TW" altLang="en-US" smtClean="0"/>
              <a:pPr/>
              <a:t>1</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8434"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a:p>
        </p:txBody>
      </p:sp>
      <p:sp>
        <p:nvSpPr>
          <p:cNvPr id="18435" name="投影片編號版面配置區 3"/>
          <p:cNvSpPr txBox="1">
            <a:spLocks noGrp="1"/>
          </p:cNvSpPr>
          <p:nvPr/>
        </p:nvSpPr>
        <p:spPr bwMode="auto">
          <a:xfrm>
            <a:off x="3901698" y="9517546"/>
            <a:ext cx="2984871" cy="501015"/>
          </a:xfrm>
          <a:prstGeom prst="rect">
            <a:avLst/>
          </a:prstGeom>
          <a:noFill/>
          <a:ln w="9525">
            <a:noFill/>
            <a:miter lim="800000"/>
            <a:headEnd/>
            <a:tailEnd/>
          </a:ln>
        </p:spPr>
        <p:txBody>
          <a:bodyPr lIns="96616" tIns="48308" rIns="96616" bIns="48308" anchor="b"/>
          <a:lstStyle/>
          <a:p>
            <a:pPr algn="r"/>
            <a:fld id="{FA2FEB45-E2D6-42E7-9DB5-60DAAFE5E82B}" type="slidenum">
              <a:rPr lang="zh-TW" altLang="en-US" sz="1300"/>
              <a:pPr algn="r"/>
              <a:t>2</a:t>
            </a:fld>
            <a:endParaRPr lang="en-US" altLang="zh-TW" sz="13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755650" y="2292350"/>
            <a:ext cx="8569325" cy="1582738"/>
          </a:xfrm>
          <a:prstGeom prst="rect">
            <a:avLst/>
          </a:prstGeom>
        </p:spPr>
        <p:txBody>
          <a:bodyPr/>
          <a:lstStyle/>
          <a:p>
            <a:r>
              <a:rPr lang="zh-TW" altLang="en-US"/>
              <a:t>按一下以編輯母片標題樣式</a:t>
            </a:r>
          </a:p>
        </p:txBody>
      </p:sp>
      <p:sp>
        <p:nvSpPr>
          <p:cNvPr id="3" name="副標題 2"/>
          <p:cNvSpPr>
            <a:spLocks noGrp="1"/>
          </p:cNvSpPr>
          <p:nvPr>
            <p:ph type="subTitle" idx="1"/>
          </p:nvPr>
        </p:nvSpPr>
        <p:spPr>
          <a:xfrm>
            <a:off x="1512888" y="4181475"/>
            <a:ext cx="7056437" cy="18875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865B8D3-2ED9-43CC-9573-B6CCE58E17DE}"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BFEB413-7AE3-4929-9CF6-1FB316D7BCC7}"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310438" y="295275"/>
            <a:ext cx="2266950" cy="6327775"/>
          </a:xfrm>
          <a:prstGeom prst="rect">
            <a:avLst/>
          </a:prstGeo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504825" y="295275"/>
            <a:ext cx="6653213" cy="63277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0AC323BD-4C91-4FC2-AEFA-46E64E67A65A}"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ACF0C8EA-3ED6-4B42-9318-7021B736169F}"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96925" y="4741863"/>
            <a:ext cx="8567738" cy="1466850"/>
          </a:xfrm>
          <a:prstGeom prst="rect">
            <a:avLst/>
          </a:prstGeo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96925" y="3127375"/>
            <a:ext cx="8567738" cy="16144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6D8B4E5F-7358-4D1A-A4FD-F255A176B47C}"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內容版面配置區 2"/>
          <p:cNvSpPr>
            <a:spLocks noGrp="1"/>
          </p:cNvSpPr>
          <p:nvPr>
            <p:ph sz="half" idx="1"/>
          </p:nvPr>
        </p:nvSpPr>
        <p:spPr>
          <a:xfrm>
            <a:off x="5516563" y="357188"/>
            <a:ext cx="1954212" cy="6265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7623175" y="357188"/>
            <a:ext cx="1954213" cy="6265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B9A7D755-AC3D-457C-A5F7-0C0486A8B59E}"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504825" y="1652588"/>
            <a:ext cx="4452938" cy="687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504825" y="2339975"/>
            <a:ext cx="4452938" cy="42529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5121275" y="1652588"/>
            <a:ext cx="4456113" cy="687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5121275" y="2339975"/>
            <a:ext cx="4456113" cy="42529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F41A3238-686C-4FA7-8382-9043A60225EF}"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87FE27EE-4F50-492D-BC48-6948BD45ACFD}"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147BA637-2226-4EA6-9170-718F57E1B07B}"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04825" y="293688"/>
            <a:ext cx="3316288" cy="1250950"/>
          </a:xfrm>
          <a:prstGeom prst="rect">
            <a:avLst/>
          </a:prstGeo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941763" y="293688"/>
            <a:ext cx="5635625" cy="6299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504825" y="1544638"/>
            <a:ext cx="3316288" cy="5048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CD1E797-96C4-4CBE-AD28-515918FA1753}"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76438" y="5165725"/>
            <a:ext cx="6048375" cy="609600"/>
          </a:xfrm>
          <a:prstGeom prst="rect">
            <a:avLst/>
          </a:prstGeo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976438" y="658813"/>
            <a:ext cx="6048375" cy="4429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976438" y="5775325"/>
            <a:ext cx="6048375" cy="866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7BF5C3C9-C9FA-43D3-9003-113FED4997D9}"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5516563" y="357188"/>
            <a:ext cx="4060825" cy="6265862"/>
          </a:xfrm>
          <a:prstGeom prst="rect">
            <a:avLst/>
          </a:prstGeom>
          <a:noFill/>
          <a:ln w="9525">
            <a:noFill/>
            <a:miter lim="800000"/>
            <a:headEnd/>
            <a:tailEnd/>
          </a:ln>
        </p:spPr>
        <p:txBody>
          <a:bodyPr vert="horz" wrap="square" lIns="99767" tIns="49883" rIns="99767" bIns="49883"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p:cNvSpPr>
            <a:spLocks noGrp="1" noChangeArrowheads="1"/>
          </p:cNvSpPr>
          <p:nvPr>
            <p:ph type="dt" sz="half" idx="2"/>
          </p:nvPr>
        </p:nvSpPr>
        <p:spPr bwMode="auto">
          <a:xfrm>
            <a:off x="503238" y="6721475"/>
            <a:ext cx="2354262"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eaLnBrk="1" hangingPunct="1">
              <a:defRPr sz="1600">
                <a:latin typeface="Arial" charset="0"/>
                <a:ea typeface="新細明體" pitchFamily="18"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3443288" y="6721475"/>
            <a:ext cx="3194050"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algn="ctr" eaLnBrk="1" hangingPunct="1">
              <a:defRPr sz="1600">
                <a:latin typeface="Arial" charset="0"/>
                <a:ea typeface="新細明體" pitchFamily="18"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7223125" y="6721475"/>
            <a:ext cx="2354263"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algn="r" eaLnBrk="1" hangingPunct="1">
              <a:defRPr sz="1600">
                <a:ea typeface="新細明體" charset="-120"/>
              </a:defRPr>
            </a:lvl1pPr>
          </a:lstStyle>
          <a:p>
            <a:pPr>
              <a:defRPr/>
            </a:pPr>
            <a:fld id="{89A064BB-9BEE-491A-B131-33A1695DDE2E}"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2pPr>
      <a:lvl3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3pPr>
      <a:lvl4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4pPr>
      <a:lvl5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5pPr>
      <a:lvl6pPr marL="457200" algn="ctr" defTabSz="998538" rtl="0" fontAlgn="base">
        <a:spcBef>
          <a:spcPct val="0"/>
        </a:spcBef>
        <a:spcAft>
          <a:spcPct val="0"/>
        </a:spcAft>
        <a:defRPr kumimoji="1" sz="4800">
          <a:solidFill>
            <a:schemeClr val="tx2"/>
          </a:solidFill>
          <a:latin typeface="Arial" charset="0"/>
          <a:ea typeface="新細明體" pitchFamily="18" charset="-120"/>
        </a:defRPr>
      </a:lvl6pPr>
      <a:lvl7pPr marL="914400" algn="ctr" defTabSz="998538" rtl="0" fontAlgn="base">
        <a:spcBef>
          <a:spcPct val="0"/>
        </a:spcBef>
        <a:spcAft>
          <a:spcPct val="0"/>
        </a:spcAft>
        <a:defRPr kumimoji="1" sz="4800">
          <a:solidFill>
            <a:schemeClr val="tx2"/>
          </a:solidFill>
          <a:latin typeface="Arial" charset="0"/>
          <a:ea typeface="新細明體" pitchFamily="18" charset="-120"/>
        </a:defRPr>
      </a:lvl7pPr>
      <a:lvl8pPr marL="1371600" algn="ctr" defTabSz="998538" rtl="0" fontAlgn="base">
        <a:spcBef>
          <a:spcPct val="0"/>
        </a:spcBef>
        <a:spcAft>
          <a:spcPct val="0"/>
        </a:spcAft>
        <a:defRPr kumimoji="1" sz="4800">
          <a:solidFill>
            <a:schemeClr val="tx2"/>
          </a:solidFill>
          <a:latin typeface="Arial" charset="0"/>
          <a:ea typeface="新細明體" pitchFamily="18" charset="-120"/>
        </a:defRPr>
      </a:lvl8pPr>
      <a:lvl9pPr marL="1828800" algn="ctr" defTabSz="998538" rtl="0" fontAlgn="base">
        <a:spcBef>
          <a:spcPct val="0"/>
        </a:spcBef>
        <a:spcAft>
          <a:spcPct val="0"/>
        </a:spcAft>
        <a:defRPr kumimoji="1" sz="4800">
          <a:solidFill>
            <a:schemeClr val="tx2"/>
          </a:solidFill>
          <a:latin typeface="Arial" charset="0"/>
          <a:ea typeface="新細明體" pitchFamily="18" charset="-120"/>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09625" indent="-311150" algn="l" defTabSz="998538" rtl="0" eaLnBrk="0" fontAlgn="base" hangingPunct="0">
        <a:spcBef>
          <a:spcPct val="20000"/>
        </a:spcBef>
        <a:spcAft>
          <a:spcPct val="0"/>
        </a:spcAft>
        <a:buChar char="–"/>
        <a:defRPr kumimoji="1" sz="3000">
          <a:solidFill>
            <a:schemeClr val="tx1"/>
          </a:solidFill>
          <a:latin typeface="+mn-lt"/>
          <a:ea typeface="+mn-ea"/>
        </a:defRPr>
      </a:lvl2pPr>
      <a:lvl3pPr marL="1246188" indent="-247650"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50825"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50825" algn="l" defTabSz="998538" rtl="0" fontAlgn="base">
        <a:spcBef>
          <a:spcPct val="20000"/>
        </a:spcBef>
        <a:spcAft>
          <a:spcPct val="0"/>
        </a:spcAft>
        <a:buChar char="»"/>
        <a:defRPr kumimoji="1" sz="2200">
          <a:solidFill>
            <a:schemeClr val="tx1"/>
          </a:solidFill>
          <a:latin typeface="+mn-lt"/>
          <a:ea typeface="+mn-ea"/>
        </a:defRPr>
      </a:lvl6pPr>
      <a:lvl7pPr marL="3159125" indent="-250825" algn="l" defTabSz="998538" rtl="0" fontAlgn="base">
        <a:spcBef>
          <a:spcPct val="20000"/>
        </a:spcBef>
        <a:spcAft>
          <a:spcPct val="0"/>
        </a:spcAft>
        <a:buChar char="»"/>
        <a:defRPr kumimoji="1" sz="2200">
          <a:solidFill>
            <a:schemeClr val="tx1"/>
          </a:solidFill>
          <a:latin typeface="+mn-lt"/>
          <a:ea typeface="+mn-ea"/>
        </a:defRPr>
      </a:lvl7pPr>
      <a:lvl8pPr marL="3616325" indent="-250825" algn="l" defTabSz="998538" rtl="0" fontAlgn="base">
        <a:spcBef>
          <a:spcPct val="20000"/>
        </a:spcBef>
        <a:spcAft>
          <a:spcPct val="0"/>
        </a:spcAft>
        <a:buChar char="»"/>
        <a:defRPr kumimoji="1" sz="2200">
          <a:solidFill>
            <a:schemeClr val="tx1"/>
          </a:solidFill>
          <a:latin typeface="+mn-lt"/>
          <a:ea typeface="+mn-ea"/>
        </a:defRPr>
      </a:lvl8pPr>
      <a:lvl9pPr marL="4073525" indent="-250825" algn="l" defTabSz="998538" rtl="0" fontAlgn="base">
        <a:spcBef>
          <a:spcPct val="20000"/>
        </a:spcBef>
        <a:spcAft>
          <a:spcPct val="0"/>
        </a:spcAft>
        <a:buChar char="»"/>
        <a:defRPr kumimoji="1" sz="22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4463" y="1673225"/>
            <a:ext cx="4895850" cy="5446713"/>
          </a:xfrm>
        </p:spPr>
        <p:txBody>
          <a:bodyPr/>
          <a:lstStyle/>
          <a:p>
            <a:pPr algn="l" eaLnBrk="1" hangingPunct="1">
              <a:lnSpc>
                <a:spcPct val="80000"/>
              </a:lnSpc>
              <a:tabLst>
                <a:tab pos="0" algn="l"/>
              </a:tabLst>
            </a:pPr>
            <a:r>
              <a:rPr lang="zh-TW" altLang="en-US" sz="1400" dirty="0">
                <a:latin typeface="標楷體" pitchFamily="65" charset="-120"/>
                <a:ea typeface="標楷體" pitchFamily="65" charset="-120"/>
              </a:rPr>
              <a:t>主後</a:t>
            </a:r>
            <a:r>
              <a:rPr lang="en-US" altLang="zh-TW" sz="1400" dirty="0">
                <a:latin typeface="標楷體" pitchFamily="65" charset="-120"/>
                <a:ea typeface="標楷體" pitchFamily="65" charset="-120"/>
              </a:rPr>
              <a:t>2023</a:t>
            </a:r>
            <a:r>
              <a:rPr lang="zh-TW" altLang="en-US" sz="1400" dirty="0">
                <a:latin typeface="標楷體" pitchFamily="65" charset="-120"/>
                <a:ea typeface="標楷體" pitchFamily="65" charset="-120"/>
              </a:rPr>
              <a:t>年</a:t>
            </a:r>
            <a:r>
              <a:rPr lang="en-US" altLang="zh-TW" sz="1400" dirty="0">
                <a:latin typeface="標楷體" pitchFamily="65" charset="-120"/>
                <a:ea typeface="標楷體" pitchFamily="65" charset="-120"/>
              </a:rPr>
              <a:t>12</a:t>
            </a:r>
            <a:r>
              <a:rPr lang="zh-TW" altLang="en-US" sz="1400" dirty="0">
                <a:latin typeface="標楷體" pitchFamily="65" charset="-120"/>
                <a:ea typeface="標楷體" pitchFamily="65" charset="-120"/>
              </a:rPr>
              <a:t>月</a:t>
            </a:r>
            <a:r>
              <a:rPr lang="en-US" altLang="zh-TW" sz="1400" dirty="0">
                <a:latin typeface="標楷體" pitchFamily="65" charset="-120"/>
                <a:ea typeface="標楷體" pitchFamily="65" charset="-120"/>
              </a:rPr>
              <a:t>17</a:t>
            </a:r>
            <a:r>
              <a:rPr lang="zh-TW" altLang="en-US" sz="1400" dirty="0">
                <a:latin typeface="標楷體" pitchFamily="65" charset="-120"/>
                <a:ea typeface="標楷體" pitchFamily="65" charset="-120"/>
              </a:rPr>
              <a:t>日上午十時                  第</a:t>
            </a:r>
            <a:r>
              <a:rPr lang="en-US" altLang="zh-TW" sz="1400" dirty="0">
                <a:latin typeface="標楷體" pitchFamily="65" charset="-120"/>
                <a:ea typeface="標楷體" pitchFamily="65" charset="-120"/>
              </a:rPr>
              <a:t>1858</a:t>
            </a:r>
            <a:r>
              <a:rPr lang="zh-TW" altLang="en-US" sz="1400" dirty="0">
                <a:latin typeface="標楷體" pitchFamily="65" charset="-120"/>
                <a:ea typeface="標楷體" pitchFamily="65" charset="-120"/>
              </a:rPr>
              <a:t>期</a:t>
            </a:r>
            <a:endParaRPr lang="en-US" altLang="zh-TW" sz="1400" dirty="0">
              <a:latin typeface="標楷體" pitchFamily="65" charset="-120"/>
              <a:ea typeface="標楷體" pitchFamily="65" charset="-120"/>
            </a:endParaRPr>
          </a:p>
          <a:p>
            <a:pPr eaLnBrk="1" hangingPunct="1">
              <a:lnSpc>
                <a:spcPct val="80000"/>
              </a:lnSpc>
              <a:tabLst>
                <a:tab pos="0" algn="l"/>
              </a:tabLst>
            </a:pP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主日崇拜程序</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以安靜等候來敬拜主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r>
              <a:rPr lang="zh-TW" altLang="zh-TW" sz="1400" dirty="0">
                <a:latin typeface="標楷體" pitchFamily="65" charset="-120"/>
                <a:ea typeface="標楷體" pitchFamily="65" charset="-120"/>
              </a:rPr>
              <a:t>以詩歌讚美來敬拜主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司 會</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耶穌至高的聖名、奴僕君王、有一嬰孩</a:t>
            </a:r>
            <a:endParaRPr lang="en-US" altLang="zh-TW" sz="1400" b="1" dirty="0">
              <a:latin typeface="標楷體" pitchFamily="65" charset="-120"/>
              <a:ea typeface="標楷體" pitchFamily="65" charset="-120"/>
            </a:endParaRPr>
          </a:p>
          <a:p>
            <a:pPr lvl="0">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領受真道</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a:t>
            </a:r>
            <a:r>
              <a:rPr kumimoji="0" lang="zh-TW" altLang="en-US" sz="1400" dirty="0">
                <a:latin typeface="標楷體" pitchFamily="65" charset="-120"/>
                <a:ea typeface="標楷體" pitchFamily="65" charset="-120"/>
                <a:cs typeface="Times New Roman" pitchFamily="18" charset="0"/>
              </a:rPr>
              <a:t>鄭朮均姊妹</a:t>
            </a:r>
            <a:endParaRPr lang="en-US" altLang="zh-TW" sz="1400" dirty="0">
              <a:latin typeface="標楷體" pitchFamily="65" charset="-120"/>
              <a:ea typeface="標楷體" pitchFamily="65" charset="-120"/>
            </a:endParaRPr>
          </a:p>
          <a:p>
            <a:r>
              <a:rPr lang="zh-TW" altLang="en-US" sz="1400" b="1" dirty="0">
                <a:latin typeface="標楷體" pitchFamily="65" charset="-120"/>
                <a:ea typeface="標楷體" pitchFamily="65" charset="-120"/>
              </a:rPr>
              <a:t>講題：接待小孩子</a:t>
            </a:r>
            <a:endParaRPr lang="en-US" altLang="zh-TW" sz="1400" b="1" dirty="0">
              <a:latin typeface="標楷體" pitchFamily="65" charset="-120"/>
              <a:ea typeface="標楷體" pitchFamily="65" charset="-120"/>
            </a:endParaRPr>
          </a:p>
          <a:p>
            <a:r>
              <a:rPr lang="zh-TW" altLang="en-US" sz="1400" b="1" dirty="0">
                <a:latin typeface="標楷體" pitchFamily="65" charset="-120"/>
                <a:ea typeface="標楷體" pitchFamily="65" charset="-120"/>
              </a:rPr>
              <a:t>經文：馬可福音</a:t>
            </a:r>
            <a:r>
              <a:rPr lang="en-US" altLang="zh-TW" sz="1400" b="1" dirty="0">
                <a:latin typeface="標楷體" pitchFamily="65" charset="-120"/>
                <a:ea typeface="標楷體" pitchFamily="65" charset="-120"/>
              </a:rPr>
              <a:t>9</a:t>
            </a:r>
            <a:r>
              <a:rPr lang="zh-TW" altLang="en-US" sz="1400" b="1" dirty="0">
                <a:latin typeface="標楷體" pitchFamily="65" charset="-120"/>
                <a:ea typeface="標楷體" pitchFamily="65" charset="-120"/>
              </a:rPr>
              <a:t>章</a:t>
            </a:r>
            <a:r>
              <a:rPr lang="en-US" altLang="zh-TW" sz="1400" b="1" dirty="0">
                <a:latin typeface="標楷體" pitchFamily="65" charset="-120"/>
                <a:ea typeface="標楷體" pitchFamily="65" charset="-120"/>
              </a:rPr>
              <a:t>30-41</a:t>
            </a:r>
            <a:r>
              <a:rPr lang="zh-TW" altLang="en-US" sz="1400" b="1" dirty="0">
                <a:latin typeface="標楷體" pitchFamily="65" charset="-120"/>
                <a:ea typeface="標楷體" pitchFamily="65" charset="-120"/>
              </a:rPr>
              <a:t>節</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以背誦聖言來敬拜主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金句：馬可福音</a:t>
            </a:r>
            <a:r>
              <a:rPr lang="en-US" altLang="zh-TW" sz="1400" b="1" dirty="0">
                <a:latin typeface="標楷體" pitchFamily="65" charset="-120"/>
                <a:ea typeface="標楷體" pitchFamily="65" charset="-120"/>
              </a:rPr>
              <a:t>9</a:t>
            </a:r>
            <a:r>
              <a:rPr lang="zh-TW" altLang="en-US" sz="1400" b="1" dirty="0">
                <a:latin typeface="標楷體" pitchFamily="65" charset="-120"/>
                <a:ea typeface="標楷體" pitchFamily="65" charset="-120"/>
              </a:rPr>
              <a:t>章</a:t>
            </a:r>
            <a:r>
              <a:rPr lang="en-US" altLang="zh-TW" sz="1400" b="1" dirty="0">
                <a:latin typeface="標楷體" pitchFamily="65" charset="-120"/>
                <a:ea typeface="標楷體" pitchFamily="65" charset="-120"/>
              </a:rPr>
              <a:t>37</a:t>
            </a:r>
            <a:r>
              <a:rPr lang="zh-TW" altLang="en-US" sz="1400" b="1" dirty="0">
                <a:latin typeface="標楷體" pitchFamily="65" charset="-120"/>
                <a:ea typeface="標楷體" pitchFamily="65" charset="-120"/>
              </a:rPr>
              <a:t>節</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以關心教會來敬拜主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司 會</a:t>
            </a:r>
            <a:endParaRPr lang="en-US" altLang="zh-TW" sz="1400"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以感恩奉獻來敬拜主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奴僕君王</a:t>
            </a:r>
            <a:endParaRPr lang="en-US" altLang="zh-TW" sz="1400" b="1"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以歌頌榮耀來敬拜主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讚美一神</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以領受賜福來敬拜主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楊良楚牧師</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彼此問安</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愛我們的家</a:t>
            </a:r>
            <a:endParaRPr lang="en-US" altLang="zh-TW" sz="1400" b="1" dirty="0">
              <a:latin typeface="標楷體" pitchFamily="65" charset="-120"/>
              <a:ea typeface="標楷體" pitchFamily="65" charset="-120"/>
            </a:endParaRPr>
          </a:p>
          <a:p>
            <a:pPr>
              <a:tabLst>
                <a:tab pos="0" algn="l"/>
              </a:tabLst>
            </a:pPr>
            <a:endParaRPr lang="en-US" altLang="zh-TW" sz="1400" b="1" dirty="0">
              <a:latin typeface="標楷體" pitchFamily="65" charset="-120"/>
              <a:ea typeface="標楷體" pitchFamily="65" charset="-120"/>
            </a:endParaRPr>
          </a:p>
        </p:txBody>
      </p:sp>
      <p:sp>
        <p:nvSpPr>
          <p:cNvPr id="15362" name="Text Box 82"/>
          <p:cNvSpPr txBox="1">
            <a:spLocks noChangeArrowheads="1"/>
          </p:cNvSpPr>
          <p:nvPr/>
        </p:nvSpPr>
        <p:spPr bwMode="auto">
          <a:xfrm>
            <a:off x="0" y="233363"/>
            <a:ext cx="5041900" cy="429669"/>
          </a:xfrm>
          <a:prstGeom prst="rect">
            <a:avLst/>
          </a:prstGeom>
          <a:noFill/>
          <a:ln w="9525">
            <a:noFill/>
            <a:miter lim="800000"/>
            <a:headEnd/>
            <a:tailEnd/>
          </a:ln>
        </p:spPr>
        <p:txBody>
          <a:bodyPr>
            <a:spAutoFit/>
          </a:bodyPr>
          <a:lstStyle/>
          <a:p>
            <a:pPr algn="ctr" defTabSz="998538">
              <a:lnSpc>
                <a:spcPct val="130000"/>
              </a:lnSpc>
              <a:spcBef>
                <a:spcPct val="30000"/>
              </a:spcBef>
            </a:pPr>
            <a:r>
              <a:rPr lang="zh-TW" altLang="en-US" sz="1800" b="1">
                <a:latin typeface="標楷體" pitchFamily="65" charset="-120"/>
                <a:ea typeface="標楷體" pitchFamily="65" charset="-120"/>
              </a:rPr>
              <a:t>東山街浸信會週報</a:t>
            </a:r>
            <a:r>
              <a:rPr lang="zh-TW" altLang="en-US">
                <a:latin typeface="標楷體" pitchFamily="65" charset="-120"/>
                <a:ea typeface="標楷體" pitchFamily="65" charset="-120"/>
              </a:rPr>
              <a:t>       </a:t>
            </a:r>
            <a:endParaRPr lang="en-US" altLang="zh-TW">
              <a:latin typeface="標楷體" pitchFamily="65" charset="-120"/>
              <a:ea typeface="標楷體" pitchFamily="65" charset="-120"/>
            </a:endParaRPr>
          </a:p>
        </p:txBody>
      </p:sp>
      <p:sp>
        <p:nvSpPr>
          <p:cNvPr id="15363" name="文字方塊 7"/>
          <p:cNvSpPr txBox="1">
            <a:spLocks noChangeArrowheads="1"/>
          </p:cNvSpPr>
          <p:nvPr/>
        </p:nvSpPr>
        <p:spPr bwMode="auto">
          <a:xfrm>
            <a:off x="287338" y="233363"/>
            <a:ext cx="4608512" cy="1013932"/>
          </a:xfrm>
          <a:prstGeom prst="rect">
            <a:avLst/>
          </a:prstGeom>
          <a:noFill/>
          <a:ln w="9525">
            <a:noFill/>
            <a:miter lim="800000"/>
            <a:headEnd/>
            <a:tailEnd/>
          </a:ln>
        </p:spPr>
        <p:txBody>
          <a:bodyPr>
            <a:spAutoFit/>
          </a:bodyPr>
          <a:lstStyle/>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r>
              <a:rPr lang="zh-TW" altLang="en-US" sz="1600" b="1" dirty="0">
                <a:latin typeface="標楷體" pitchFamily="65" charset="-120"/>
                <a:ea typeface="標楷體" pitchFamily="65" charset="-120"/>
              </a:rPr>
              <a:t>年度目標：心意更新，靈命成長</a:t>
            </a:r>
            <a:endParaRPr lang="en-US" altLang="zh-TW" sz="1600" b="1" dirty="0">
              <a:latin typeface="標楷體" pitchFamily="65" charset="-120"/>
              <a:ea typeface="標楷體" pitchFamily="65" charset="-120"/>
            </a:endParaRPr>
          </a:p>
          <a:p>
            <a:pPr algn="ctr">
              <a:lnSpc>
                <a:spcPct val="80000"/>
              </a:lnSpc>
              <a:tabLst>
                <a:tab pos="0" algn="l"/>
              </a:tabLst>
            </a:pPr>
            <a:endParaRPr lang="zh-TW" altLang="en-US" sz="1600" b="1" dirty="0">
              <a:latin typeface="標楷體" pitchFamily="65" charset="-120"/>
              <a:ea typeface="標楷體" pitchFamily="65" charset="-120"/>
            </a:endParaRPr>
          </a:p>
        </p:txBody>
      </p:sp>
      <p:sp>
        <p:nvSpPr>
          <p:cNvPr id="15364" name="Rectangle 4"/>
          <p:cNvSpPr>
            <a:spLocks noChangeArrowheads="1"/>
          </p:cNvSpPr>
          <p:nvPr/>
        </p:nvSpPr>
        <p:spPr bwMode="auto">
          <a:xfrm>
            <a:off x="5326064" y="1189814"/>
            <a:ext cx="4500594" cy="5572164"/>
          </a:xfrm>
          <a:prstGeom prst="rect">
            <a:avLst/>
          </a:prstGeom>
          <a:noFill/>
          <a:ln w="9525">
            <a:noFill/>
            <a:miter lim="800000"/>
            <a:headEnd/>
            <a:tailEnd/>
          </a:ln>
        </p:spPr>
        <p:txBody>
          <a:bodyPr lIns="99767" tIns="49883" rIns="99767" bIns="49883"/>
          <a:lstStyle/>
          <a:p>
            <a:pPr marL="177800" indent="-177800" eaLnBrk="0" hangingPunct="0"/>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聖工報告</a:t>
            </a:r>
            <a:r>
              <a:rPr lang="en-US" altLang="zh-TW" dirty="0">
                <a:latin typeface="標楷體" pitchFamily="65" charset="-120"/>
                <a:ea typeface="標楷體" pitchFamily="65" charset="-120"/>
              </a:rPr>
              <a:t>》</a:t>
            </a:r>
          </a:p>
          <a:p>
            <a:pPr marL="609600" indent="-609600"/>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歡迎新朋友，願神賜福看顧你。</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感謝朮均姊的證道分享，謝謝她與子威哥在教會的同</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心配搭服事，求神賜福他們的學業與事奉。</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3.</a:t>
            </a:r>
            <a:r>
              <a:rPr lang="zh-TW" altLang="en-US" dirty="0">
                <a:latin typeface="標楷體" pitchFamily="65" charset="-120"/>
                <a:ea typeface="標楷體" pitchFamily="65" charset="-120"/>
              </a:rPr>
              <a:t>如果弟兄姊妹有確定邀約對象前來參加聖誕晚會，教</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會備有精美禮物可供作伴手禮，若有需要請向楊牧師</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領取。</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4.</a:t>
            </a:r>
            <a:r>
              <a:rPr lang="zh-TW" altLang="en-US" dirty="0">
                <a:latin typeface="標楷體" pitchFamily="65" charset="-120"/>
                <a:ea typeface="標楷體" pitchFamily="65" charset="-120"/>
              </a:rPr>
              <a:t>教會訂於今年</a:t>
            </a:r>
            <a:r>
              <a:rPr lang="en-US" altLang="zh-TW" dirty="0">
                <a:latin typeface="標楷體" pitchFamily="65" charset="-120"/>
                <a:ea typeface="標楷體" pitchFamily="65" charset="-120"/>
              </a:rPr>
              <a:t>12/31(</a:t>
            </a:r>
            <a:r>
              <a:rPr lang="zh-TW" altLang="en-US" dirty="0">
                <a:latin typeface="標楷體" pitchFamily="65" charset="-120"/>
                <a:ea typeface="標楷體" pitchFamily="65" charset="-120"/>
              </a:rPr>
              <a:t>週日</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舉行交換禮物活動，煩請</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準備一份大約</a:t>
            </a:r>
            <a:r>
              <a:rPr lang="en-US" altLang="zh-TW" dirty="0">
                <a:latin typeface="標楷體" pitchFamily="65" charset="-120"/>
                <a:ea typeface="標楷體" pitchFamily="65" charset="-120"/>
              </a:rPr>
              <a:t>200</a:t>
            </a:r>
            <a:r>
              <a:rPr lang="zh-TW" altLang="en-US" dirty="0">
                <a:latin typeface="標楷體" pitchFamily="65" charset="-120"/>
                <a:ea typeface="標楷體" pitchFamily="65" charset="-120"/>
              </a:rPr>
              <a:t>元禮物及自己撰寫祝福卡一張交與</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夏正林執事， 以便參與交換禮物活動，當天中午教</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會會提供愛宴。</a:t>
            </a:r>
            <a:endParaRPr lang="en-US" altLang="zh-TW" dirty="0">
              <a:latin typeface="標楷體" pitchFamily="65" charset="-120"/>
              <a:ea typeface="標楷體" pitchFamily="65" charset="-120"/>
            </a:endParaRPr>
          </a:p>
          <a:p>
            <a:pPr marL="609600" indent="-609600"/>
            <a:r>
              <a:rPr lang="zh-TW" altLang="en-US" dirty="0">
                <a:latin typeface="標楷體" pitchFamily="65" charset="-120"/>
                <a:ea typeface="標楷體" pitchFamily="65" charset="-120"/>
              </a:rPr>
              <a:t> </a:t>
            </a:r>
            <a:endParaRPr lang="en-US" altLang="zh-TW" dirty="0">
              <a:latin typeface="標楷體" pitchFamily="65" charset="-120"/>
              <a:ea typeface="標楷體" pitchFamily="65" charset="-120"/>
            </a:endParaRPr>
          </a:p>
          <a:p>
            <a:pPr marL="177800" indent="-177800" eaLnBrk="0" hangingPunct="0"/>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代禱事項</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a:p>
            <a:pPr marL="177800" indent="-177800" eaLnBrk="0" hangingPunct="0">
              <a:defRPr/>
            </a:pPr>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請為今年度教會目標「心意更新，靈命成長」禱告，求神激勵每位弟兄姊妹，願意心意更新改變，並且活出基督徒美好的見證禱告。</a:t>
            </a:r>
            <a:endParaRPr lang="en-US" altLang="zh-TW" dirty="0">
              <a:latin typeface="標楷體" pitchFamily="65" charset="-120"/>
              <a:ea typeface="標楷體" pitchFamily="65" charset="-120"/>
            </a:endParaRPr>
          </a:p>
          <a:p>
            <a:pPr marL="182563" indent="-182563">
              <a:defRPr/>
            </a:pPr>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請為教會支持的台灣浸信會神學院禱告，求神保守校長譚國才牧師及所有師生同工都平安健康，學院改建經費都充足禱告。 </a:t>
            </a:r>
            <a:endParaRPr lang="en-US" altLang="zh-TW" dirty="0">
              <a:latin typeface="標楷體" pitchFamily="65" charset="-120"/>
              <a:ea typeface="標楷體" pitchFamily="65" charset="-120"/>
            </a:endParaRPr>
          </a:p>
          <a:p>
            <a:pPr marL="139700" indent="-139700">
              <a:defRPr/>
            </a:pPr>
            <a:r>
              <a:rPr lang="en-US" altLang="zh-TW" dirty="0">
                <a:latin typeface="標楷體" pitchFamily="65" charset="-120"/>
                <a:ea typeface="標楷體" pitchFamily="65" charset="-120"/>
              </a:rPr>
              <a:t>3.</a:t>
            </a:r>
            <a:r>
              <a:rPr lang="zh-TW" altLang="en-US" dirty="0">
                <a:latin typeface="標楷體" pitchFamily="65" charset="-120"/>
                <a:ea typeface="標楷體" pitchFamily="65" charset="-120"/>
              </a:rPr>
              <a:t>請為今年</a:t>
            </a:r>
            <a:r>
              <a:rPr lang="en-US" altLang="zh-TW" dirty="0">
                <a:latin typeface="標楷體" pitchFamily="65" charset="-120"/>
                <a:ea typeface="標楷體" pitchFamily="65" charset="-120"/>
              </a:rPr>
              <a:t>12/23</a:t>
            </a:r>
            <a:r>
              <a:rPr lang="zh-TW" altLang="en-US" dirty="0">
                <a:latin typeface="標楷體" pitchFamily="65" charset="-120"/>
                <a:ea typeface="標楷體" pitchFamily="65" charset="-120"/>
              </a:rPr>
              <a:t>聖誕福音晚會禱告，求神激勵我們願意為主傳揚福音邀約親朋好友參加聚會及為所有預備工作禱告。</a:t>
            </a:r>
            <a:endParaRPr lang="en-US" altLang="zh-TW" dirty="0">
              <a:latin typeface="標楷體" pitchFamily="65" charset="-120"/>
              <a:ea typeface="標楷體" pitchFamily="65" charset="-120"/>
            </a:endParaRPr>
          </a:p>
        </p:txBody>
      </p:sp>
      <p:sp>
        <p:nvSpPr>
          <p:cNvPr id="15366" name="Rectangle 10"/>
          <p:cNvSpPr>
            <a:spLocks noChangeArrowheads="1"/>
          </p:cNvSpPr>
          <p:nvPr/>
        </p:nvSpPr>
        <p:spPr bwMode="auto">
          <a:xfrm>
            <a:off x="0" y="0"/>
            <a:ext cx="274434" cy="307777"/>
          </a:xfrm>
          <a:prstGeom prst="rect">
            <a:avLst/>
          </a:prstGeom>
          <a:noFill/>
          <a:ln w="9525">
            <a:noFill/>
            <a:miter lim="800000"/>
            <a:headEnd/>
            <a:tailEnd/>
          </a:ln>
        </p:spPr>
        <p:txBody>
          <a:bodyPr wrap="none" anchor="ctr">
            <a:spAutoFit/>
          </a:bodyPr>
          <a:lstStyle/>
          <a:p>
            <a:pPr eaLnBrk="0" hangingPunct="0"/>
            <a:r>
              <a:rPr lang="zh-TW" altLang="en-US">
                <a:latin typeface="標楷體" pitchFamily="65" charset="-120"/>
                <a:ea typeface="標楷體" pitchFamily="65" charset="-120"/>
              </a:rPr>
              <a:t> </a:t>
            </a:r>
          </a:p>
        </p:txBody>
      </p:sp>
      <p:sp>
        <p:nvSpPr>
          <p:cNvPr id="15367" name="Rectangle 11"/>
          <p:cNvSpPr>
            <a:spLocks noChangeArrowheads="1"/>
          </p:cNvSpPr>
          <p:nvPr/>
        </p:nvSpPr>
        <p:spPr bwMode="auto">
          <a:xfrm>
            <a:off x="0" y="0"/>
            <a:ext cx="274434" cy="307777"/>
          </a:xfrm>
          <a:prstGeom prst="rect">
            <a:avLst/>
          </a:prstGeom>
          <a:noFill/>
          <a:ln w="9525">
            <a:noFill/>
            <a:miter lim="800000"/>
            <a:headEnd/>
            <a:tailEnd/>
          </a:ln>
        </p:spPr>
        <p:txBody>
          <a:bodyPr wrap="none" anchor="ctr">
            <a:spAutoFit/>
          </a:bodyPr>
          <a:lstStyle/>
          <a:p>
            <a:pPr eaLnBrk="0" hangingPunct="0"/>
            <a:r>
              <a:rPr lang="zh-TW" altLang="en-US">
                <a:latin typeface="標楷體" pitchFamily="65" charset="-120"/>
                <a:ea typeface="標楷體" pitchFamily="65" charset="-120"/>
              </a:rPr>
              <a:t> </a:t>
            </a:r>
          </a:p>
        </p:txBody>
      </p:sp>
      <p:sp>
        <p:nvSpPr>
          <p:cNvPr id="15368" name="Rectangle 12"/>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69" name="Rectangle 13"/>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0" name="Rectangle 14"/>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1" name="Rectangle 15"/>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2" name="Rectangle 16"/>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3" name="矩形 14"/>
          <p:cNvSpPr>
            <a:spLocks noChangeArrowheads="1"/>
          </p:cNvSpPr>
          <p:nvPr/>
        </p:nvSpPr>
        <p:spPr bwMode="auto">
          <a:xfrm>
            <a:off x="215900" y="665163"/>
            <a:ext cx="4752975" cy="933450"/>
          </a:xfrm>
          <a:prstGeom prst="rect">
            <a:avLst/>
          </a:prstGeom>
          <a:noFill/>
          <a:ln w="9525">
            <a:noFill/>
            <a:miter lim="800000"/>
            <a:headEnd/>
            <a:tailEnd/>
          </a:ln>
        </p:spPr>
        <p:txBody>
          <a:bodyPr>
            <a:spAutoFit/>
          </a:bodyPr>
          <a:lstStyle/>
          <a:p>
            <a:pPr defTabSz="998538">
              <a:lnSpc>
                <a:spcPct val="130000"/>
              </a:lnSpc>
              <a:spcBef>
                <a:spcPct val="30000"/>
              </a:spcBef>
            </a:pPr>
            <a:endParaRPr lang="en-US" altLang="zh-TW" dirty="0">
              <a:latin typeface="標楷體" pitchFamily="65" charset="-120"/>
              <a:ea typeface="標楷體" pitchFamily="65" charset="-120"/>
            </a:endParaRPr>
          </a:p>
          <a:p>
            <a:pPr defTabSz="998538">
              <a:lnSpc>
                <a:spcPct val="130000"/>
              </a:lnSpc>
              <a:spcBef>
                <a:spcPct val="30000"/>
              </a:spcBef>
            </a:pPr>
            <a:r>
              <a:rPr lang="zh-TW" altLang="en-US" dirty="0">
                <a:latin typeface="標楷體" pitchFamily="65" charset="-120"/>
                <a:ea typeface="標楷體" pitchFamily="65" charset="-120"/>
              </a:rPr>
              <a:t>地址：新竹市東山街</a:t>
            </a:r>
            <a:r>
              <a:rPr lang="en-US" altLang="zh-TW" dirty="0">
                <a:latin typeface="標楷體" pitchFamily="65" charset="-120"/>
                <a:ea typeface="標楷體" pitchFamily="65" charset="-120"/>
              </a:rPr>
              <a:t>62</a:t>
            </a:r>
            <a:r>
              <a:rPr lang="zh-TW" altLang="en-US" dirty="0">
                <a:latin typeface="標楷體" pitchFamily="65" charset="-120"/>
                <a:ea typeface="標楷體" pitchFamily="65" charset="-120"/>
              </a:rPr>
              <a:t>號            電話：</a:t>
            </a:r>
            <a:r>
              <a:rPr lang="en-US" altLang="zh-TW" dirty="0">
                <a:latin typeface="標楷體" pitchFamily="65" charset="-120"/>
                <a:ea typeface="標楷體" pitchFamily="65" charset="-120"/>
              </a:rPr>
              <a:t>03-5736578</a:t>
            </a:r>
          </a:p>
          <a:p>
            <a:pPr defTabSz="998538"/>
            <a:r>
              <a:rPr lang="zh-TW" altLang="en-US" dirty="0">
                <a:latin typeface="標楷體" pitchFamily="65" charset="-120"/>
                <a:ea typeface="標楷體" pitchFamily="65" charset="-120"/>
              </a:rPr>
              <a:t>                 傳道人：楊良楚牧師</a:t>
            </a:r>
            <a:endParaRPr lang="en-US" altLang="zh-TW" dirty="0">
              <a:latin typeface="標楷體" pitchFamily="65" charset="-120"/>
              <a:ea typeface="標楷體" pitchFamily="65" charset="-120"/>
            </a:endParaRPr>
          </a:p>
        </p:txBody>
      </p:sp>
      <p:sp>
        <p:nvSpPr>
          <p:cNvPr id="16" name="Text Box 537">
            <a:extLst>
              <a:ext uri="{FF2B5EF4-FFF2-40B4-BE49-F238E27FC236}">
                <a16:creationId xmlns:a16="http://schemas.microsoft.com/office/drawing/2014/main" id="{E3AAA8AC-F99D-3A7F-EADF-2F92B3D272D9}"/>
              </a:ext>
            </a:extLst>
          </p:cNvPr>
          <p:cNvSpPr txBox="1">
            <a:spLocks noChangeArrowheads="1"/>
          </p:cNvSpPr>
          <p:nvPr/>
        </p:nvSpPr>
        <p:spPr bwMode="auto">
          <a:xfrm>
            <a:off x="5326064" y="403997"/>
            <a:ext cx="4570412" cy="747071"/>
          </a:xfrm>
          <a:prstGeom prst="rect">
            <a:avLst/>
          </a:prstGeom>
          <a:noFill/>
          <a:ln w="25400">
            <a:solidFill>
              <a:schemeClr val="tx1"/>
            </a:solidFill>
            <a:prstDash val="dashDot"/>
            <a:miter lim="800000"/>
            <a:headEnd/>
            <a:tailEnd/>
          </a:ln>
        </p:spPr>
        <p:txBody>
          <a:bodyPr wrap="square" lIns="99767" tIns="49883" rIns="99767" bIns="49883">
            <a:spAutoFit/>
          </a:bodyPr>
          <a:lstStyle/>
          <a:p>
            <a:r>
              <a:rPr lang="zh-TW" altLang="en-US" b="1" dirty="0">
                <a:latin typeface="標楷體" pitchFamily="65" charset="-120"/>
                <a:ea typeface="標楷體" pitchFamily="65" charset="-120"/>
              </a:rPr>
              <a:t>凡為我名接待一個像這小孩子的，就是接待我；凡接待我的，不是接待我，乃是接待那差我來的。（馬可福音</a:t>
            </a:r>
            <a:r>
              <a:rPr lang="en-US" altLang="zh-TW" b="1" dirty="0">
                <a:latin typeface="標楷體" pitchFamily="65" charset="-120"/>
                <a:ea typeface="標楷體" pitchFamily="65" charset="-120"/>
              </a:rPr>
              <a:t>9</a:t>
            </a:r>
            <a:r>
              <a:rPr lang="zh-TW" altLang="en-US" b="1" dirty="0">
                <a:latin typeface="標楷體" pitchFamily="65" charset="-120"/>
                <a:ea typeface="標楷體" pitchFamily="65" charset="-120"/>
              </a:rPr>
              <a:t>章</a:t>
            </a:r>
            <a:r>
              <a:rPr lang="en-US" altLang="zh-TW" b="1" dirty="0">
                <a:latin typeface="標楷體" pitchFamily="65" charset="-120"/>
                <a:ea typeface="標楷體" pitchFamily="65" charset="-120"/>
              </a:rPr>
              <a:t>37</a:t>
            </a:r>
            <a:r>
              <a:rPr lang="zh-TW" altLang="en-US" b="1" dirty="0">
                <a:latin typeface="標楷體" pitchFamily="65" charset="-120"/>
                <a:ea typeface="標楷體" pitchFamily="65" charset="-120"/>
              </a:rPr>
              <a:t>節）</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ChangeArrowheads="1"/>
          </p:cNvSpPr>
          <p:nvPr/>
        </p:nvSpPr>
        <p:spPr bwMode="auto">
          <a:xfrm>
            <a:off x="5040313" y="161925"/>
            <a:ext cx="4929187" cy="7056438"/>
          </a:xfrm>
          <a:prstGeom prst="rect">
            <a:avLst/>
          </a:prstGeom>
          <a:noFill/>
          <a:ln w="9525">
            <a:noFill/>
            <a:miter lim="800000"/>
            <a:headEnd/>
            <a:tailEnd/>
          </a:ln>
        </p:spPr>
        <p:txBody>
          <a:bodyPr lIns="99767" tIns="49883" rIns="99767" bIns="49883"/>
          <a:lstStyle/>
          <a:p>
            <a:pPr eaLnBrk="0" hangingPunct="0">
              <a:tabLst>
                <a:tab pos="0" algn="l"/>
              </a:tabLst>
            </a:pPr>
            <a:endParaRPr lang="en-US" altLang="zh-TW" sz="1600" b="1">
              <a:latin typeface="Kaiti SC" panose="02010600040101010101" pitchFamily="2" charset="-122"/>
              <a:ea typeface="Kaiti SC" panose="02010600040101010101" pitchFamily="2" charset="-122"/>
            </a:endParaRPr>
          </a:p>
        </p:txBody>
      </p:sp>
      <p:sp>
        <p:nvSpPr>
          <p:cNvPr id="17410" name="Rectangle 74"/>
          <p:cNvSpPr>
            <a:spLocks noChangeArrowheads="1"/>
          </p:cNvSpPr>
          <p:nvPr/>
        </p:nvSpPr>
        <p:spPr bwMode="auto">
          <a:xfrm>
            <a:off x="-1008063" y="76200"/>
            <a:ext cx="184150" cy="304800"/>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1" name="Rectangle 87"/>
          <p:cNvSpPr>
            <a:spLocks noChangeArrowheads="1"/>
          </p:cNvSpPr>
          <p:nvPr/>
        </p:nvSpPr>
        <p:spPr bwMode="auto">
          <a:xfrm>
            <a:off x="0" y="0"/>
            <a:ext cx="160338" cy="304800"/>
          </a:xfrm>
          <a:prstGeom prst="rect">
            <a:avLst/>
          </a:prstGeom>
          <a:noFill/>
          <a:ln w="9525">
            <a:noFill/>
            <a:miter lim="800000"/>
            <a:headEnd/>
            <a:tailEnd/>
          </a:ln>
        </p:spPr>
        <p:txBody>
          <a:bodyPr wrap="none" lIns="19044" anchor="ctr">
            <a:spAutoFit/>
          </a:bodyPr>
          <a:lstStyle/>
          <a:p>
            <a:pPr eaLnBrk="0" hangingPunct="0"/>
            <a:r>
              <a:rPr lang="zh-TW" altLang="en-US">
                <a:latin typeface="Kaiti SC" panose="02010600040101010101" pitchFamily="2" charset="-122"/>
                <a:ea typeface="Kaiti SC" panose="02010600040101010101" pitchFamily="2" charset="-122"/>
              </a:rPr>
              <a:t> </a:t>
            </a:r>
          </a:p>
        </p:txBody>
      </p:sp>
      <p:sp>
        <p:nvSpPr>
          <p:cNvPr id="17412" name="Text Box 516"/>
          <p:cNvSpPr txBox="1">
            <a:spLocks noChangeArrowheads="1"/>
          </p:cNvSpPr>
          <p:nvPr/>
        </p:nvSpPr>
        <p:spPr bwMode="auto">
          <a:xfrm>
            <a:off x="287338" y="1025525"/>
            <a:ext cx="2665412" cy="304800"/>
          </a:xfrm>
          <a:prstGeom prst="rect">
            <a:avLst/>
          </a:prstGeom>
          <a:noFill/>
          <a:ln w="9525">
            <a:noFill/>
            <a:miter lim="800000"/>
            <a:headEnd/>
            <a:tailEnd/>
          </a:ln>
        </p:spPr>
        <p:txBody>
          <a:bodyPr>
            <a:spAutoFit/>
          </a:bodyPr>
          <a:lstStyle/>
          <a:p>
            <a:pPr defTabSz="998538" eaLnBrk="0" hangingPunct="0">
              <a:spcBef>
                <a:spcPct val="50000"/>
              </a:spcBef>
            </a:pPr>
            <a:endParaRPr lang="zh-TW" altLang="en-US">
              <a:latin typeface="Kaiti SC" panose="02010600040101010101" pitchFamily="2" charset="-122"/>
              <a:ea typeface="Kaiti SC" panose="02010600040101010101" pitchFamily="2" charset="-122"/>
            </a:endParaRPr>
          </a:p>
        </p:txBody>
      </p:sp>
      <p:sp>
        <p:nvSpPr>
          <p:cNvPr id="17413" name="Rectangle 88"/>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4" name="Rectangle 89"/>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5" name="Rectangle 190"/>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6" name="Rectangle 206"/>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7" name="Rectangle 207"/>
          <p:cNvSpPr>
            <a:spLocks noChangeArrowheads="1"/>
          </p:cNvSpPr>
          <p:nvPr/>
        </p:nvSpPr>
        <p:spPr bwMode="auto">
          <a:xfrm>
            <a:off x="5183188" y="-228600"/>
            <a:ext cx="5580062" cy="307975"/>
          </a:xfrm>
          <a:prstGeom prst="rect">
            <a:avLst/>
          </a:prstGeom>
          <a:noFill/>
          <a:ln w="9525">
            <a:noFill/>
            <a:miter lim="800000"/>
            <a:headEnd/>
            <a:tailEnd/>
          </a:ln>
        </p:spPr>
        <p:txBody>
          <a:bodyPr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9" name="矩形 15"/>
          <p:cNvSpPr>
            <a:spLocks noChangeArrowheads="1"/>
          </p:cNvSpPr>
          <p:nvPr/>
        </p:nvSpPr>
        <p:spPr bwMode="auto">
          <a:xfrm>
            <a:off x="6397625" y="3117850"/>
            <a:ext cx="2520950" cy="339725"/>
          </a:xfrm>
          <a:prstGeom prst="rect">
            <a:avLst/>
          </a:prstGeom>
          <a:noFill/>
          <a:ln w="9525">
            <a:noFill/>
            <a:miter lim="800000"/>
            <a:headEnd/>
            <a:tailEnd/>
          </a:ln>
        </p:spPr>
        <p:txBody>
          <a:bodyPr>
            <a:spAutoFit/>
          </a:bodyPr>
          <a:lstStyle/>
          <a:p>
            <a:pPr algn="ctr" eaLnBrk="0" hangingPunct="0">
              <a:tabLst>
                <a:tab pos="0" algn="l"/>
              </a:tabLst>
            </a:pPr>
            <a:r>
              <a:rPr lang="zh-TW" altLang="zh-TW" sz="1600" b="1" dirty="0">
                <a:latin typeface="標楷體" pitchFamily="65" charset="-120"/>
                <a:ea typeface="標楷體" pitchFamily="65" charset="-120"/>
              </a:rPr>
              <a:t>東山街浸信會聚會時間表</a:t>
            </a:r>
            <a:endParaRPr lang="en-US" altLang="zh-TW" sz="1600" b="1" dirty="0">
              <a:latin typeface="標楷體" pitchFamily="65" charset="-120"/>
              <a:ea typeface="標楷體" pitchFamily="65" charset="-120"/>
            </a:endParaRPr>
          </a:p>
        </p:txBody>
      </p:sp>
      <p:sp>
        <p:nvSpPr>
          <p:cNvPr id="17421" name="Rectangle 168"/>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22" name="Rectangle 165"/>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graphicFrame>
        <p:nvGraphicFramePr>
          <p:cNvPr id="21" name="表格 20"/>
          <p:cNvGraphicFramePr>
            <a:graphicFrameLocks noGrp="1"/>
          </p:cNvGraphicFramePr>
          <p:nvPr/>
        </p:nvGraphicFramePr>
        <p:xfrm>
          <a:off x="5683254" y="3618705"/>
          <a:ext cx="4000500" cy="3500459"/>
        </p:xfrm>
        <a:graphic>
          <a:graphicData uri="http://schemas.openxmlformats.org/drawingml/2006/table">
            <a:tbl>
              <a:tblPr/>
              <a:tblGrid>
                <a:gridCol w="1470025">
                  <a:extLst>
                    <a:ext uri="{9D8B030D-6E8A-4147-A177-3AD203B41FA5}">
                      <a16:colId xmlns:a16="http://schemas.microsoft.com/office/drawing/2014/main" val="20000"/>
                    </a:ext>
                  </a:extLst>
                </a:gridCol>
                <a:gridCol w="550863">
                  <a:extLst>
                    <a:ext uri="{9D8B030D-6E8A-4147-A177-3AD203B41FA5}">
                      <a16:colId xmlns:a16="http://schemas.microsoft.com/office/drawing/2014/main" val="20001"/>
                    </a:ext>
                  </a:extLst>
                </a:gridCol>
                <a:gridCol w="1979612">
                  <a:extLst>
                    <a:ext uri="{9D8B030D-6E8A-4147-A177-3AD203B41FA5}">
                      <a16:colId xmlns:a16="http://schemas.microsoft.com/office/drawing/2014/main" val="20002"/>
                    </a:ext>
                  </a:extLst>
                </a:gridCol>
              </a:tblGrid>
              <a:tr h="408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1"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星期</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1"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時間</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a:ln>
                            <a:noFill/>
                          </a:ln>
                          <a:solidFill>
                            <a:srgbClr val="000000"/>
                          </a:solidFill>
                          <a:effectLst/>
                          <a:latin typeface="Calibri" pitchFamily="34" charset="0"/>
                          <a:ea typeface="標楷體" pitchFamily="65" charset="-120"/>
                          <a:cs typeface="Times New Roman" pitchFamily="18" charset="0"/>
                        </a:rPr>
                        <a:t>禱告會 </a:t>
                      </a:r>
                      <a:endParaRPr kumimoji="0" lang="zh-TW" altLang="en-US" sz="1200" b="0" i="0" u="none" strike="noStrike" cap="none" normalizeH="0" baseline="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四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晚間</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7:00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8:00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姊妹團契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五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下午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2:00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4:00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門徒學校</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六 </a:t>
                      </a:r>
                      <a:endPar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12:00 </a:t>
                      </a:r>
                      <a:endParaRPr kumimoji="0" lang="zh-TW" altLang="zh-TW"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會前禱告會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9:30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9:50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主日崇拜</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11:30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兒童主日學</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11:30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社青團契</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下午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3:00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7460" name="文字方塊 19"/>
          <p:cNvSpPr txBox="1">
            <a:spLocks noChangeArrowheads="1"/>
          </p:cNvSpPr>
          <p:nvPr/>
        </p:nvSpPr>
        <p:spPr bwMode="auto">
          <a:xfrm>
            <a:off x="396842" y="4118772"/>
            <a:ext cx="4572034" cy="3139321"/>
          </a:xfrm>
          <a:prstGeom prst="rect">
            <a:avLst/>
          </a:prstGeom>
          <a:noFill/>
          <a:ln w="9525">
            <a:noFill/>
            <a:miter lim="800000"/>
            <a:headEnd/>
            <a:tailEnd/>
          </a:ln>
        </p:spPr>
        <p:txBody>
          <a:bodyPr wrap="square">
            <a:spAutoFit/>
          </a:bodyPr>
          <a:lstStyle/>
          <a:p>
            <a:pPr algn="ctr" eaLnBrk="0" fontAlgn="ctr" hangingPunct="0"/>
            <a:r>
              <a:rPr kumimoji="0" lang="zh-TW" altLang="en-US" sz="2400" b="1" dirty="0">
                <a:latin typeface="標楷體" pitchFamily="65" charset="-120"/>
                <a:ea typeface="標楷體" pitchFamily="65" charset="-120"/>
                <a:cs typeface="Times New Roman" pitchFamily="18" charset="0"/>
              </a:rPr>
              <a:t>牧者心語</a:t>
            </a:r>
            <a:endParaRPr kumimoji="0" lang="en-US" altLang="zh-TW" sz="24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耶穌曾說明</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天國的人都應有孩子的樣式</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有單純善良的心智</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如此才能進入神的國</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而不是複雜有心機</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要以孩子的心</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來敬拜事奉真神</a:t>
            </a:r>
            <a:endParaRPr kumimoji="0" lang="en-US" altLang="zh-TW" sz="2400" b="1" dirty="0">
              <a:latin typeface="標楷體" pitchFamily="65" charset="-120"/>
              <a:ea typeface="標楷體" pitchFamily="65" charset="-120"/>
              <a:cs typeface="Times New Roman" pitchFamily="18" charset="0"/>
            </a:endParaRPr>
          </a:p>
          <a:p>
            <a:pPr algn="ctr" eaLnBrk="0" fontAlgn="ctr" hangingPunct="0"/>
            <a:endParaRPr kumimoji="0" lang="en-US" altLang="zh-TW" sz="2400" b="1" dirty="0">
              <a:latin typeface="標楷體" pitchFamily="65" charset="-120"/>
              <a:ea typeface="標楷體" pitchFamily="65" charset="-120"/>
              <a:cs typeface="Times New Roman" pitchFamily="18" charset="0"/>
            </a:endParaRPr>
          </a:p>
          <a:p>
            <a:pPr algn="ctr" eaLnBrk="0" fontAlgn="ctr" hangingPunct="0"/>
            <a:endParaRPr kumimoji="0" lang="en-US" altLang="zh-TW" sz="2400" b="1" dirty="0">
              <a:latin typeface="標楷體" pitchFamily="65" charset="-120"/>
              <a:ea typeface="標楷體" pitchFamily="65" charset="-120"/>
              <a:cs typeface="Times New Roman" pitchFamily="18" charset="0"/>
            </a:endParaRPr>
          </a:p>
        </p:txBody>
      </p:sp>
      <p:sp>
        <p:nvSpPr>
          <p:cNvPr id="17461" name="矩形 23"/>
          <p:cNvSpPr>
            <a:spLocks noChangeArrowheads="1"/>
          </p:cNvSpPr>
          <p:nvPr/>
        </p:nvSpPr>
        <p:spPr bwMode="auto">
          <a:xfrm>
            <a:off x="5183188" y="260350"/>
            <a:ext cx="4357687" cy="1385888"/>
          </a:xfrm>
          <a:prstGeom prst="rect">
            <a:avLst/>
          </a:prstGeom>
          <a:noFill/>
          <a:ln w="9525">
            <a:noFill/>
            <a:miter lim="800000"/>
            <a:headEnd/>
            <a:tailEnd/>
          </a:ln>
        </p:spPr>
        <p:txBody>
          <a:bodyPr>
            <a:spAutoFit/>
          </a:bodyPr>
          <a:lstStyle/>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eaLnBrk="0" hangingPunct="0">
              <a:tabLst>
                <a:tab pos="0" algn="l"/>
              </a:tabLst>
            </a:pPr>
            <a:endParaRPr lang="en-US" altLang="zh-TW" b="1">
              <a:latin typeface="Kaiti SC" panose="02010600040101010101" pitchFamily="2" charset="-122"/>
              <a:ea typeface="Kaiti SC" panose="02010600040101010101" pitchFamily="2" charset="-122"/>
            </a:endParaRPr>
          </a:p>
          <a:p>
            <a:pPr eaLnBrk="0" hangingPunct="0">
              <a:tabLst>
                <a:tab pos="0" algn="l"/>
              </a:tabLst>
            </a:pPr>
            <a:endParaRPr lang="zh-TW" altLang="en-US">
              <a:latin typeface="Kaiti SC" panose="02010600040101010101" pitchFamily="2" charset="-122"/>
              <a:ea typeface="Kaiti SC" panose="02010600040101010101" pitchFamily="2" charset="-122"/>
            </a:endParaRPr>
          </a:p>
        </p:txBody>
      </p:sp>
      <p:graphicFrame>
        <p:nvGraphicFramePr>
          <p:cNvPr id="24" name="表格 23"/>
          <p:cNvGraphicFramePr>
            <a:graphicFrameLocks noGrp="1"/>
          </p:cNvGraphicFramePr>
          <p:nvPr>
            <p:extLst>
              <p:ext uri="{D42A27DB-BD31-4B8C-83A1-F6EECF244321}">
                <p14:modId xmlns:p14="http://schemas.microsoft.com/office/powerpoint/2010/main" val="1139984254"/>
              </p:ext>
            </p:extLst>
          </p:nvPr>
        </p:nvGraphicFramePr>
        <p:xfrm>
          <a:off x="396842" y="280988"/>
          <a:ext cx="4572034" cy="3732882"/>
        </p:xfrm>
        <a:graphic>
          <a:graphicData uri="http://schemas.openxmlformats.org/drawingml/2006/table">
            <a:tbl>
              <a:tblPr/>
              <a:tblGrid>
                <a:gridCol w="899054">
                  <a:extLst>
                    <a:ext uri="{9D8B030D-6E8A-4147-A177-3AD203B41FA5}">
                      <a16:colId xmlns:a16="http://schemas.microsoft.com/office/drawing/2014/main" val="20000"/>
                    </a:ext>
                  </a:extLst>
                </a:gridCol>
                <a:gridCol w="672582">
                  <a:extLst>
                    <a:ext uri="{9D8B030D-6E8A-4147-A177-3AD203B41FA5}">
                      <a16:colId xmlns:a16="http://schemas.microsoft.com/office/drawing/2014/main" val="20001"/>
                    </a:ext>
                  </a:extLst>
                </a:gridCol>
                <a:gridCol w="707662">
                  <a:extLst>
                    <a:ext uri="{9D8B030D-6E8A-4147-A177-3AD203B41FA5}">
                      <a16:colId xmlns:a16="http://schemas.microsoft.com/office/drawing/2014/main" val="20002"/>
                    </a:ext>
                  </a:extLst>
                </a:gridCol>
                <a:gridCol w="851587">
                  <a:extLst>
                    <a:ext uri="{9D8B030D-6E8A-4147-A177-3AD203B41FA5}">
                      <a16:colId xmlns:a16="http://schemas.microsoft.com/office/drawing/2014/main" val="20003"/>
                    </a:ext>
                  </a:extLst>
                </a:gridCol>
                <a:gridCol w="720575">
                  <a:extLst>
                    <a:ext uri="{9D8B030D-6E8A-4147-A177-3AD203B41FA5}">
                      <a16:colId xmlns:a16="http://schemas.microsoft.com/office/drawing/2014/main" val="20004"/>
                    </a:ext>
                  </a:extLst>
                </a:gridCol>
                <a:gridCol w="720574">
                  <a:extLst>
                    <a:ext uri="{9D8B030D-6E8A-4147-A177-3AD203B41FA5}">
                      <a16:colId xmlns:a16="http://schemas.microsoft.com/office/drawing/2014/main" val="20005"/>
                    </a:ext>
                  </a:extLst>
                </a:gridCol>
              </a:tblGrid>
              <a:tr h="5288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事 奉</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本週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下週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a:ln>
                            <a:noFill/>
                          </a:ln>
                          <a:solidFill>
                            <a:srgbClr val="000000"/>
                          </a:solidFill>
                          <a:effectLst/>
                          <a:latin typeface="標楷體" pitchFamily="65" charset="-120"/>
                          <a:ea typeface="標楷體" pitchFamily="65" charset="-120"/>
                          <a:cs typeface="Times New Roman" pitchFamily="18" charset="0"/>
                        </a:rPr>
                        <a:t>事 奉</a:t>
                      </a:r>
                      <a:r>
                        <a:rPr kumimoji="0" lang="zh-TW" altLang="en-US" sz="1200" b="0" i="0" u="none" strike="noStrike" cap="none" normalizeH="0" baseline="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本週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下週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3363">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證 道</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鄭朮均</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楊良楚</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放 影</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夏正林</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談得聖</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685">
                <a:tc rowSpan="2">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司 會</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羅之妍</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rowSpan="2">
                  <a:txBody>
                    <a:bodyPr/>
                    <a:lstStyle/>
                    <a:p>
                      <a:pPr marL="0" marR="0" lvl="0" indent="0" algn="ctr" defTabSz="914400" rtl="0" eaLnBrk="1" fontAlgn="ctr"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林春宏</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聖餐服事</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9075">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tc vMerge="1">
                  <a:txBody>
                    <a:bodyPr/>
                    <a:lstStyle/>
                    <a:p>
                      <a:endParaRPr lang="zh-TW" altLang="en-US"/>
                    </a:p>
                  </a:txBody>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defRPr/>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defRPr/>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司 琴</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劉容慈</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林君曼</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聖餐製作</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3363">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招 待</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彭桂蘭</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李蘇沛</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愛宴 </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負責</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春宏家</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00025">
                <a:tc vMerge="1">
                  <a:txBody>
                    <a:bodyPr/>
                    <a:lstStyle/>
                    <a:p>
                      <a:endParaRPr lang="zh-TW" altLang="en-US"/>
                    </a:p>
                  </a:txBody>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黃碧祥</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extLst>
                  <a:ext uri="{0D108BD9-81ED-4DB2-BD59-A6C34878D82A}">
                    <a16:rowId xmlns:a16="http://schemas.microsoft.com/office/drawing/2014/main" val="10006"/>
                  </a:ext>
                </a:extLst>
              </a:tr>
              <a:tr h="20914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點奉獻</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吳鳳英</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吳鳳英</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愛宴</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清洗</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碧祥</a:t>
                      </a: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桂蘭</a:t>
                      </a: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09148">
                <a:tc vMerge="1">
                  <a:txBody>
                    <a:bodyPr/>
                    <a:lstStyle/>
                    <a:p>
                      <a:endParaRPr lang="zh-TW"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楊莉萍</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楊莉萍</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extLst>
                  <a:ext uri="{0D108BD9-81ED-4DB2-BD59-A6C34878D82A}">
                    <a16:rowId xmlns:a16="http://schemas.microsoft.com/office/drawing/2014/main" val="4054895905"/>
                  </a:ext>
                </a:extLst>
              </a:tr>
              <a:tr h="428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上週奉獻</a:t>
                      </a: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元</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奉獻</a:t>
                      </a:r>
                      <a:endParaRPr lang="zh-TW" altLang="en-US" dirty="0">
                        <a:latin typeface="標楷體" pitchFamily="65" charset="-120"/>
                        <a:ea typeface="標楷體" pitchFamily="65" charset="-12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記名</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奉獻</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兒童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主日學</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指定 </a:t>
                      </a:r>
                      <a:endParaRPr kumimoji="0" lang="en-US" altLang="zh-TW"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代轉</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7500">
                <a:tc>
                  <a:txBody>
                    <a:bodyPr/>
                    <a:lstStyle/>
                    <a:p>
                      <a:pPr algn="ctr"/>
                      <a:r>
                        <a:rPr lang="en-US" altLang="zh-TW" sz="1200" dirty="0">
                          <a:latin typeface="標楷體" pitchFamily="65" charset="-120"/>
                          <a:ea typeface="標楷體" pitchFamily="65" charset="-120"/>
                          <a:cs typeface="Times New Roman" pitchFamily="18" charset="0"/>
                        </a:rPr>
                        <a:t>58,000</a:t>
                      </a:r>
                      <a:endParaRPr lang="zh-TW" altLang="en-US" sz="1200" dirty="0">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TW" sz="1200" dirty="0">
                          <a:latin typeface="標楷體" pitchFamily="65" charset="-120"/>
                          <a:ea typeface="標楷體" pitchFamily="65" charset="-120"/>
                          <a:cs typeface="Times New Roman" pitchFamily="18" charset="0"/>
                        </a:rPr>
                        <a:t>3,100</a:t>
                      </a:r>
                      <a:endParaRPr lang="zh-TW" altLang="en-US" sz="1200" dirty="0">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49,000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400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5,500</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上週主日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出席</a:t>
                      </a: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人</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成人</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青年</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兒童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主日學</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4000">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38</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27</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7</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4</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17552" name="矩形 24"/>
          <p:cNvSpPr>
            <a:spLocks noChangeArrowheads="1"/>
          </p:cNvSpPr>
          <p:nvPr/>
        </p:nvSpPr>
        <p:spPr bwMode="auto">
          <a:xfrm>
            <a:off x="5540378" y="403996"/>
            <a:ext cx="4143372" cy="2246769"/>
          </a:xfrm>
          <a:prstGeom prst="rect">
            <a:avLst/>
          </a:prstGeom>
          <a:noFill/>
          <a:ln w="9525">
            <a:noFill/>
            <a:miter lim="800000"/>
            <a:headEnd/>
            <a:tailEnd/>
          </a:ln>
        </p:spPr>
        <p:txBody>
          <a:bodyPr wrap="square">
            <a:spAutoFit/>
          </a:bodyPr>
          <a:lstStyle/>
          <a:p>
            <a:pPr lvl="0">
              <a:tabLst>
                <a:tab pos="0" algn="l"/>
              </a:tabLst>
            </a:pPr>
            <a:r>
              <a:rPr lang="zh-TW" altLang="en-US" b="1" dirty="0">
                <a:latin typeface="標楷體" pitchFamily="65" charset="-120"/>
                <a:ea typeface="標楷體" pitchFamily="65" charset="-120"/>
              </a:rPr>
              <a:t>講員：</a:t>
            </a:r>
            <a:r>
              <a:rPr kumimoji="0" lang="zh-TW" altLang="en-US" b="1" dirty="0">
                <a:latin typeface="標楷體" pitchFamily="65" charset="-120"/>
                <a:ea typeface="標楷體" pitchFamily="65" charset="-120"/>
                <a:cs typeface="Times New Roman" pitchFamily="18" charset="0"/>
              </a:rPr>
              <a:t>鄭朮均姊妹</a:t>
            </a:r>
          </a:p>
          <a:p>
            <a:r>
              <a:rPr lang="zh-TW" altLang="en-US" b="1" dirty="0">
                <a:latin typeface="標楷體" pitchFamily="65" charset="-120"/>
                <a:ea typeface="標楷體" pitchFamily="65" charset="-120"/>
              </a:rPr>
              <a:t>講題：接待小孩子</a:t>
            </a:r>
            <a:endParaRPr lang="en-US" altLang="zh-TW" b="1" dirty="0">
              <a:latin typeface="標楷體" pitchFamily="65" charset="-120"/>
              <a:ea typeface="標楷體" pitchFamily="65" charset="-120"/>
            </a:endParaRPr>
          </a:p>
          <a:p>
            <a:r>
              <a:rPr lang="zh-TW" altLang="en-US" b="1" dirty="0">
                <a:latin typeface="標楷體" pitchFamily="65" charset="-120"/>
                <a:ea typeface="標楷體" pitchFamily="65" charset="-120"/>
              </a:rPr>
              <a:t>經文：馬可福音</a:t>
            </a:r>
            <a:r>
              <a:rPr lang="en-US" altLang="zh-TW" b="1" dirty="0">
                <a:latin typeface="標楷體" pitchFamily="65" charset="-120"/>
                <a:ea typeface="標楷體" pitchFamily="65" charset="-120"/>
              </a:rPr>
              <a:t>9</a:t>
            </a:r>
            <a:r>
              <a:rPr lang="zh-TW" altLang="en-US" b="1" dirty="0">
                <a:latin typeface="標楷體" pitchFamily="65" charset="-120"/>
                <a:ea typeface="標楷體" pitchFamily="65" charset="-120"/>
              </a:rPr>
              <a:t>章</a:t>
            </a:r>
            <a:r>
              <a:rPr lang="en-US" altLang="zh-TW" b="1" dirty="0">
                <a:latin typeface="標楷體" pitchFamily="65" charset="-120"/>
                <a:ea typeface="標楷體" pitchFamily="65" charset="-120"/>
              </a:rPr>
              <a:t>30-41</a:t>
            </a:r>
            <a:r>
              <a:rPr lang="zh-TW" altLang="en-US" b="1" dirty="0">
                <a:latin typeface="標楷體" pitchFamily="65" charset="-120"/>
                <a:ea typeface="標楷體" pitchFamily="65" charset="-120"/>
              </a:rPr>
              <a:t>節</a:t>
            </a:r>
            <a:endParaRPr lang="en-US" altLang="zh-TW" b="1" dirty="0">
              <a:latin typeface="標楷體" pitchFamily="65" charset="-120"/>
              <a:ea typeface="標楷體" pitchFamily="65" charset="-120"/>
            </a:endParaRPr>
          </a:p>
          <a:p>
            <a:pPr>
              <a:tabLst>
                <a:tab pos="0" algn="l"/>
              </a:tabLst>
            </a:pPr>
            <a:r>
              <a:rPr lang="zh-TW" altLang="en-US" b="1" dirty="0">
                <a:latin typeface="標楷體" pitchFamily="65" charset="-120"/>
                <a:ea typeface="標楷體" pitchFamily="65" charset="-120"/>
              </a:rPr>
              <a:t>金句：馬可福音</a:t>
            </a:r>
            <a:r>
              <a:rPr lang="en-US" altLang="zh-TW" b="1" dirty="0">
                <a:latin typeface="標楷體" pitchFamily="65" charset="-120"/>
                <a:ea typeface="標楷體" pitchFamily="65" charset="-120"/>
              </a:rPr>
              <a:t>9</a:t>
            </a:r>
            <a:r>
              <a:rPr lang="zh-TW" altLang="en-US" b="1" dirty="0">
                <a:latin typeface="標楷體" pitchFamily="65" charset="-120"/>
                <a:ea typeface="標楷體" pitchFamily="65" charset="-120"/>
              </a:rPr>
              <a:t>章</a:t>
            </a:r>
            <a:r>
              <a:rPr lang="en-US" altLang="zh-TW" b="1" dirty="0">
                <a:latin typeface="標楷體" pitchFamily="65" charset="-120"/>
                <a:ea typeface="標楷體" pitchFamily="65" charset="-120"/>
              </a:rPr>
              <a:t>37</a:t>
            </a:r>
            <a:r>
              <a:rPr lang="zh-TW" altLang="en-US" b="1" dirty="0">
                <a:latin typeface="標楷體" pitchFamily="65" charset="-120"/>
                <a:ea typeface="標楷體" pitchFamily="65" charset="-120"/>
              </a:rPr>
              <a:t>節</a:t>
            </a:r>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p:txBody>
      </p:sp>
    </p:spTree>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1" fontAlgn="base" latinLnBrk="0" hangingPunct="1">
          <a:lnSpc>
            <a:spcPct val="100000"/>
          </a:lnSpc>
          <a:spcBef>
            <a:spcPct val="0"/>
          </a:spcBef>
          <a:spcAft>
            <a:spcPct val="0"/>
          </a:spcAft>
          <a:buClrTx/>
          <a:buSzTx/>
          <a:buFontTx/>
          <a:buNone/>
          <a:tabLst/>
          <a:defRPr kumimoji="1" lang="zh-TW" altLang="en-US" sz="20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1" fontAlgn="base" latinLnBrk="0" hangingPunct="1">
          <a:lnSpc>
            <a:spcPct val="100000"/>
          </a:lnSpc>
          <a:spcBef>
            <a:spcPct val="0"/>
          </a:spcBef>
          <a:spcAft>
            <a:spcPct val="0"/>
          </a:spcAft>
          <a:buClrTx/>
          <a:buSzTx/>
          <a:buFontTx/>
          <a:buNone/>
          <a:tabLst/>
          <a:defRPr kumimoji="1" lang="zh-TW" altLang="en-US" sz="20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120632</TotalTime>
  <Words>738</Words>
  <Application>Microsoft Macintosh PowerPoint</Application>
  <PresentationFormat>自訂</PresentationFormat>
  <Paragraphs>157</Paragraphs>
  <Slides>2</Slides>
  <Notes>2</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vt:i4>
      </vt:variant>
    </vt:vector>
  </HeadingPairs>
  <TitlesOfParts>
    <vt:vector size="7" baseType="lpstr">
      <vt:lpstr>標楷體</vt:lpstr>
      <vt:lpstr>Kaiti SC</vt:lpstr>
      <vt:lpstr>Arial</vt:lpstr>
      <vt:lpstr>Calibri</vt:lpstr>
      <vt:lpstr>預設簡報設計</vt:lpstr>
      <vt:lpstr>PowerPoint 簡報</vt:lpstr>
      <vt:lpstr>PowerPoint 簡報</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Jessica</dc:creator>
  <cp:lastModifiedBy>Microsoft Office User</cp:lastModifiedBy>
  <cp:revision>8008</cp:revision>
  <dcterms:created xsi:type="dcterms:W3CDTF">2008-12-22T07:28:02Z</dcterms:created>
  <dcterms:modified xsi:type="dcterms:W3CDTF">2023-12-12T13:07:28Z</dcterms:modified>
</cp:coreProperties>
</file>