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342" autoAdjust="0"/>
    <p:restoredTop sz="96405" autoAdjust="0"/>
  </p:normalViewPr>
  <p:slideViewPr>
    <p:cSldViewPr>
      <p:cViewPr varScale="1">
        <p:scale>
          <a:sx n="118" d="100"/>
          <a:sy n="118" d="100"/>
        </p:scale>
        <p:origin x="2576" y="312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2023/12/26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2023/12/26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2023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1860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唯有耶穌，謝謝你揀選，能不能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kumimoji="0" lang="zh-TW" altLang="en-US" sz="14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蔡瑞益牧師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講題：直奔標桿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經文：腓立比書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1-16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金句：腓立比書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13-14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謝謝你揀選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以領受賜福來敬拜主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年度目標：心意更新，靈命成長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26064" y="1404128"/>
            <a:ext cx="4500594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感謝台灣浸信會神學院前院長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蔡瑞益牧師的證道，也</a:t>
            </a:r>
            <a:endParaRPr kumimoji="0" lang="en-US" altLang="zh-TW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en-US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謝謝他多年獻身神學教育及開拓教會，並關顧台灣眾</a:t>
            </a:r>
            <a:endParaRPr kumimoji="0" lang="en-US" altLang="zh-TW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kumimoji="0" lang="zh-TW" altLang="en-US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浸信教會，願神賜福他的事奉及家庭。</a:t>
            </a:r>
            <a:endParaRPr kumimoji="0" lang="en-US" altLang="zh-TW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教會今天聚會完要舉行交換禮物活動，並照教會全體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的合照。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請為今年度教會目標「心意更新，靈命成長」禱告，求神激勵每位弟兄姊妹，願意心意更新改變，並且活出基督徒美好的見證禱告。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請為教會支持的台灣浸信會神學院禱告，求神保守校長譚國才牧師及所有師生同工都平安健康，學院改建經費都充足禱告。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537">
            <a:extLst>
              <a:ext uri="{FF2B5EF4-FFF2-40B4-BE49-F238E27FC236}">
                <a16:creationId xmlns:a16="http://schemas.microsoft.com/office/drawing/2014/main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64" y="403997"/>
            <a:ext cx="4570412" cy="96251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弟兄們，我不是以為自己已經得着了；我只有一件事，就是忘記背後，努力面前的，向着標竿直跑，要得上帝在基督耶穌裏從上面召我來得的獎賞。（腓立比書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13-14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53966" y="4047334"/>
            <a:ext cx="4714910" cy="2841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牧者心語</a:t>
            </a:r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感謝神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使徒保羅給所有基督徒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一個最好的座右銘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就是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忘記背後努力面前的</a:t>
            </a:r>
            <a:endParaRPr lang="en-US" altLang="zh-TW" sz="1800" b="1" dirty="0">
              <a:latin typeface="標楷體" pitchFamily="65" charset="-120"/>
              <a:ea typeface="標楷體" pitchFamily="65" charset="-120"/>
            </a:endParaRPr>
          </a:p>
          <a:p>
            <a:pPr algn="ctr" eaLnBrk="0" fontAlgn="ctr" hangingPunct="0"/>
            <a:r>
              <a:rPr lang="zh-TW" altLang="en-US" sz="1800" b="1" dirty="0">
                <a:latin typeface="標楷體" pitchFamily="65" charset="-120"/>
                <a:ea typeface="標楷體" pitchFamily="65" charset="-120"/>
              </a:rPr>
              <a:t>向着標竿直跑</a:t>
            </a:r>
            <a:endParaRPr lang="en-US" altLang="zh-TW" sz="1800" b="1" dirty="0">
              <a:latin typeface="標楷體" pitchFamily="65" charset="-120"/>
              <a:ea typeface="標楷體" pitchFamily="65" charset="-12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要得主耶穌基督的獎賞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560548"/>
              </p:ext>
            </p:extLst>
          </p:nvPr>
        </p:nvGraphicFramePr>
        <p:xfrm>
          <a:off x="303214" y="260350"/>
          <a:ext cx="4572034" cy="373288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蔡瑞益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楊良楚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李銘捷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陳秀蓮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呂秀琼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許銘華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夏正林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執事會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執事會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黃碧祥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子威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朮均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漢堯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銘捷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 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62,200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4,700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6,000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51,000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44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29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6"/>
            <a:ext cx="41433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講員：蔡瑞益牧師</a:t>
            </a:r>
            <a:endParaRPr kumimoji="0" lang="zh-TW" altLang="en-US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講題：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直奔標桿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經文：腓立比書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1-16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金句：腓立比書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13-14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120783</TotalTime>
  <Words>681</Words>
  <Application>Microsoft Macintosh PowerPoint</Application>
  <PresentationFormat>自訂</PresentationFormat>
  <Paragraphs>159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標楷體</vt:lpstr>
      <vt:lpstr>Kaiti SC</vt:lpstr>
      <vt:lpstr>Arial</vt:lpstr>
      <vt:lpstr>Calibri</vt:lpstr>
      <vt:lpstr>預設簡報設計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Microsoft Office User</cp:lastModifiedBy>
  <cp:revision>8027</cp:revision>
  <dcterms:created xsi:type="dcterms:W3CDTF">2008-12-22T07:28:02Z</dcterms:created>
  <dcterms:modified xsi:type="dcterms:W3CDTF">2023-12-26T11:58:14Z</dcterms:modified>
</cp:coreProperties>
</file>