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2024/4/3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輕輕聽、耶穌恩友、憑你意行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講題：聖靈引導從心出發 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經文：王上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19:1-18</a:t>
            </a: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紀念耶穌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以賽亞書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憑你意行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904063"/>
            <a:ext cx="4572032" cy="592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教會訂於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5/26(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舉行今年度浸禮，若有意願受浸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歸入基督的朋友，請洽楊牧師。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本月壽星：李漢堯、劉容慈、李沛恩、錢思敏。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請為教會支持的中華浸信會聯會禱告，求神看顧主席黃炯榕牧師總幹事楊德仁牧師及所有同工都平安健康，聯會事工能幫助台灣眾浸信教會，所需經費都充足禱告。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為小王老師持續的化療有果效禱告。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你或向左或向右，你必聽見後邊有聲音說：「這是正路，要行在其間。」（以賽亞書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屬靈的領袖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一代先知以利亞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曾經在迦密山上得勝巴力僕人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隨後卻被惡后耶洗別恐嚇後逃難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上帝派使者幫助他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並以微小聲音指引他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讓他再次被神使用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因為神留下七千個先知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是不曾向偶像巴力下拜的使者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所以以利亞並不孤單</a:t>
            </a:r>
            <a:endParaRPr kumimoji="0" lang="en-US" altLang="zh-TW" sz="16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6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他要繼續事奉神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69466"/>
              </p:ext>
            </p:extLst>
          </p:nvPr>
        </p:nvGraphicFramePr>
        <p:xfrm>
          <a:off x="303214" y="260350"/>
          <a:ext cx="4572034" cy="3902109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漢堯秀蓮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彭桂蘭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春林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67,900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2,600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35,000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30,000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7"/>
            <a:ext cx="41433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講員：楊良楚牧師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講題：聖靈引導從心出發 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經文：王上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19:1-18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金句：以賽亞書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133354</TotalTime>
  <Words>721</Words>
  <Application>Microsoft Macintosh PowerPoint</Application>
  <PresentationFormat>自訂</PresentationFormat>
  <Paragraphs>164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8193</cp:revision>
  <dcterms:created xsi:type="dcterms:W3CDTF">2008-12-22T07:28:02Z</dcterms:created>
  <dcterms:modified xsi:type="dcterms:W3CDTF">2024-04-02T16:23:53Z</dcterms:modified>
</cp:coreProperties>
</file>