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858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恩惠、我們的神、深觸我心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羅之妍姐妹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講題：願你們平安 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經文：路加福音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36-49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46-49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恩惠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618442"/>
            <a:ext cx="4572032" cy="49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教會訂於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5/26(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舉行今年度浸禮，若有意願受浸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歸入基督的朋友，請洽楊牧師。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請為教會支持的中華浸信會聯會禱告，求神看顧主席黃炯榕牧師總幹事楊德仁牧師及所有同工都平安健康，聯會事工能幫助台灣眾浸信教會，所需經費都充足禱告。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為小王老師持續的化療有果效禱告。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xmlns="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117795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「照經上所寫的，基督必受害，第三天從死人中復活，並且人們要奉他的名傳悔改、使罪得赦的道，從耶路撒冷起直傳到萬邦。你們就是這些事的見證。我要將我父所應許的降在你們身上，你們要在城裏等候，直到你們領受從上面來的能力。」（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46-49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屬靈的領袖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原本耶穌的門徒因為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耶穌被釘死後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就覺得喪失服事的重心焦點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但耶穌卻死而復活來到他們中間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將平安帶給他們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使他們從灰心軟弱中再次興起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因耶穌是平安的神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也再次呼召這些門徒再次興起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成為神國度的精兵勇士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8668388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21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9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廖昆中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鳳英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正林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莉萍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88,460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4,350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81,600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2,000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7"/>
            <a:ext cx="41433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講員：羅之妍姐妹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講題：願你們平安 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36-49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路加福音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6-49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133521</TotalTime>
  <Words>712</Words>
  <Application>Microsoft Macintosh PowerPoint</Application>
  <PresentationFormat>自訂</PresentationFormat>
  <Paragraphs>157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8199</cp:revision>
  <dcterms:created xsi:type="dcterms:W3CDTF">2008-12-22T07:28:02Z</dcterms:created>
  <dcterms:modified xsi:type="dcterms:W3CDTF">2024-04-09T08:26:12Z</dcterms:modified>
</cp:coreProperties>
</file>