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-12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2024/4/23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1876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愛我願意、如鹿切慕溪水、耶穌愛你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鄭朮均姐妹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講題：真正的生命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1-10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耶穌愛你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118376"/>
            <a:ext cx="4572032" cy="549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感謝朮均姊的證道分享，求神賜福她與子威哥在神學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院的學習與事奉。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的台灣浸信會神學院禱告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，求神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看顧院長譚國才牧師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所有師生都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平安健康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，學院經常費及校園改建經費都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小王老師由於身體虛弱暫時無法進行化療，請為她身體能逐步恢復強健禱告。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xmlns="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我是葡萄樹，你們是枝子，常在我裡面的，我也常在他裡面，這人就多結果子，因為離了我，你們就不能做什麼。（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屬靈的領袖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47334"/>
            <a:ext cx="471491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基督徒的屬靈生命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必須要像葡萄樹的枝子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要連結在葡萄樹上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才能健康生長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開花結果子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枝子若離開樹體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就無法生長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因此我們要與主耶穌連結有緊密的關係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才能健康成長開花結果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1236591"/>
              </p:ext>
            </p:extLst>
          </p:nvPr>
        </p:nvGraphicFramePr>
        <p:xfrm>
          <a:off x="303214" y="260350"/>
          <a:ext cx="4523022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21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9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漢堯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銘捷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20,710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5,500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6,800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63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7"/>
            <a:ext cx="41433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講員：鄭朮均姐妹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講題：真正的生命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1-10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135258</TotalTime>
  <Words>654</Words>
  <Application>Microsoft Macintosh PowerPoint</Application>
  <PresentationFormat>自訂</PresentationFormat>
  <Paragraphs>154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Daniel</cp:lastModifiedBy>
  <cp:revision>8211</cp:revision>
  <dcterms:created xsi:type="dcterms:W3CDTF">2008-12-22T07:28:02Z</dcterms:created>
  <dcterms:modified xsi:type="dcterms:W3CDTF">2024-04-23T10:59:07Z</dcterms:modified>
</cp:coreProperties>
</file>