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1"/>
  </p:notesMasterIdLst>
  <p:handoutMasterIdLst>
    <p:handoutMasterId r:id="rId42"/>
  </p:handoutMasterIdLst>
  <p:sldIdLst>
    <p:sldId id="256" r:id="rId2"/>
    <p:sldId id="384" r:id="rId3"/>
    <p:sldId id="471" r:id="rId4"/>
    <p:sldId id="470" r:id="rId5"/>
    <p:sldId id="443" r:id="rId6"/>
    <p:sldId id="450" r:id="rId7"/>
    <p:sldId id="468" r:id="rId8"/>
    <p:sldId id="439" r:id="rId9"/>
    <p:sldId id="448" r:id="rId10"/>
    <p:sldId id="469" r:id="rId11"/>
    <p:sldId id="472" r:id="rId12"/>
    <p:sldId id="388" r:id="rId13"/>
    <p:sldId id="473" r:id="rId14"/>
    <p:sldId id="451" r:id="rId15"/>
    <p:sldId id="385" r:id="rId16"/>
    <p:sldId id="474" r:id="rId17"/>
    <p:sldId id="455" r:id="rId18"/>
    <p:sldId id="480" r:id="rId19"/>
    <p:sldId id="454" r:id="rId20"/>
    <p:sldId id="456" r:id="rId21"/>
    <p:sldId id="458" r:id="rId22"/>
    <p:sldId id="457" r:id="rId23"/>
    <p:sldId id="459" r:id="rId24"/>
    <p:sldId id="481" r:id="rId25"/>
    <p:sldId id="460" r:id="rId26"/>
    <p:sldId id="461" r:id="rId27"/>
    <p:sldId id="462" r:id="rId28"/>
    <p:sldId id="463" r:id="rId29"/>
    <p:sldId id="464" r:id="rId30"/>
    <p:sldId id="465" r:id="rId31"/>
    <p:sldId id="466" r:id="rId32"/>
    <p:sldId id="482" r:id="rId33"/>
    <p:sldId id="478" r:id="rId34"/>
    <p:sldId id="479" r:id="rId35"/>
    <p:sldId id="475" r:id="rId36"/>
    <p:sldId id="476" r:id="rId37"/>
    <p:sldId id="477" r:id="rId38"/>
    <p:sldId id="483" r:id="rId39"/>
    <p:sldId id="321" r:id="rId40"/>
  </p:sldIdLst>
  <p:sldSz cx="9144000" cy="5143500" type="screen16x9"/>
  <p:notesSz cx="9928225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808000"/>
    <a:srgbClr val="FFFF99"/>
    <a:srgbClr val="F1A374"/>
    <a:srgbClr val="FF66FF"/>
    <a:srgbClr val="08684E"/>
    <a:srgbClr val="990000"/>
    <a:srgbClr val="CC3300"/>
    <a:srgbClr val="FFCC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749" autoAdjust="0"/>
  </p:normalViewPr>
  <p:slideViewPr>
    <p:cSldViewPr>
      <p:cViewPr varScale="1">
        <p:scale>
          <a:sx n="82" d="100"/>
          <a:sy n="82" d="100"/>
        </p:scale>
        <p:origin x="768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6DC7E3-B3BF-4274-BFAE-A1E9A8080D59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A6B5C757-E989-45BE-BB90-4CD4F06132B9}">
      <dgm:prSet custT="1"/>
      <dgm:spPr/>
      <dgm:t>
        <a:bodyPr/>
        <a:lstStyle/>
        <a:p>
          <a:pPr rtl="0">
            <a:lnSpc>
              <a:spcPct val="70000"/>
            </a:lnSpc>
          </a:pPr>
          <a:r>
            <a:rPr lang="zh-TW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十分：你工作時感到在地如在天，好得無比，非常開心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endParaRPr lang="zh-TW" sz="3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D629B1-9403-4BAF-B4DD-07CE62BC6858}" type="parTrans" cxnId="{C0B14C15-7D2C-4766-847C-84DDFC6AF953}">
      <dgm:prSet/>
      <dgm:spPr/>
      <dgm:t>
        <a:bodyPr/>
        <a:lstStyle/>
        <a:p>
          <a:endParaRPr lang="zh-TW" altLang="en-US"/>
        </a:p>
      </dgm:t>
    </dgm:pt>
    <dgm:pt modelId="{006C29F1-7715-48E3-8DB9-52F258C49777}" type="sibTrans" cxnId="{C0B14C15-7D2C-4766-847C-84DDFC6AF953}">
      <dgm:prSet/>
      <dgm:spPr/>
      <dgm:t>
        <a:bodyPr/>
        <a:lstStyle/>
        <a:p>
          <a:endParaRPr lang="zh-TW" altLang="en-US"/>
        </a:p>
      </dgm:t>
    </dgm:pt>
    <dgm:pt modelId="{7DF15511-944A-46F8-91D7-DB406178BB59}">
      <dgm:prSet custT="1"/>
      <dgm:spPr/>
      <dgm:t>
        <a:bodyPr/>
        <a:lstStyle/>
        <a:p>
          <a:pPr rtl="0">
            <a:lnSpc>
              <a:spcPct val="70000"/>
            </a:lnSpc>
          </a:pPr>
          <a:r>
            <a:rPr lang="zh-TW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零分：</a:t>
          </a:r>
          <a:r>
            <a:rPr lang="zh-TW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非常</a:t>
          </a:r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厭煩</a:t>
          </a:r>
          <a:r>
            <a:rPr lang="zh-TW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這</a:t>
          </a:r>
          <a:r>
            <a:rPr lang="zh-TW" alt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份</a:t>
          </a:r>
          <a:r>
            <a:rPr lang="zh-TW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工作</a:t>
          </a:r>
          <a:r>
            <a:rPr lang="zh-TW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，工作對你來說是一種折磨</a:t>
          </a:r>
        </a:p>
        <a:p>
          <a:pPr algn="l" rtl="0">
            <a:lnSpc>
              <a:spcPct val="100000"/>
            </a:lnSpc>
            <a:spcAft>
              <a:spcPts val="0"/>
            </a:spcAft>
          </a:pPr>
          <a:endParaRPr lang="zh-TW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2CD792-6E85-4A23-83FB-03B4C060BB6D}" type="parTrans" cxnId="{C98BD66D-B15E-4EA8-87AE-273D263A67AF}">
      <dgm:prSet/>
      <dgm:spPr/>
      <dgm:t>
        <a:bodyPr/>
        <a:lstStyle/>
        <a:p>
          <a:endParaRPr lang="zh-TW" altLang="en-US"/>
        </a:p>
      </dgm:t>
    </dgm:pt>
    <dgm:pt modelId="{2590559B-0E7B-4C2D-B7C3-CA2115560777}" type="sibTrans" cxnId="{C98BD66D-B15E-4EA8-87AE-273D263A67AF}">
      <dgm:prSet/>
      <dgm:spPr/>
      <dgm:t>
        <a:bodyPr/>
        <a:lstStyle/>
        <a:p>
          <a:endParaRPr lang="zh-TW" altLang="en-US"/>
        </a:p>
      </dgm:t>
    </dgm:pt>
    <dgm:pt modelId="{19218FA8-952F-4D6B-9FF2-96941F3B8CE3}" type="pres">
      <dgm:prSet presAssocID="{2F6DC7E3-B3BF-4274-BFAE-A1E9A8080D59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D8D6EF10-DF13-48B8-B5BE-52D4B3867374}" type="pres">
      <dgm:prSet presAssocID="{A6B5C757-E989-45BE-BB90-4CD4F06132B9}" presName="Accent1" presStyleCnt="0"/>
      <dgm:spPr/>
    </dgm:pt>
    <dgm:pt modelId="{61D05525-3C3E-42A6-8494-E7864948CF51}" type="pres">
      <dgm:prSet presAssocID="{A6B5C757-E989-45BE-BB90-4CD4F06132B9}" presName="Accent" presStyleLbl="node1" presStyleIdx="0" presStyleCnt="2" custScaleX="86637" custScaleY="84539" custLinFactNeighborY="-1330"/>
      <dgm:spPr/>
    </dgm:pt>
    <dgm:pt modelId="{9362E5CC-F74D-4A94-9361-44B687097AA2}" type="pres">
      <dgm:prSet presAssocID="{A6B5C757-E989-45BE-BB90-4CD4F06132B9}" presName="Parent1" presStyleLbl="revTx" presStyleIdx="0" presStyleCnt="2" custLinFactNeighborX="1382" custLinFactNeighborY="1985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B67B550-2954-4E88-8648-CE52FAA300D2}" type="pres">
      <dgm:prSet presAssocID="{7DF15511-944A-46F8-91D7-DB406178BB59}" presName="Accent2" presStyleCnt="0"/>
      <dgm:spPr/>
    </dgm:pt>
    <dgm:pt modelId="{C0F629CC-1067-411C-B4C5-7CC5F889E604}" type="pres">
      <dgm:prSet presAssocID="{7DF15511-944A-46F8-91D7-DB406178BB59}" presName="Accent" presStyleLbl="node1" presStyleIdx="1" presStyleCnt="2" custScaleX="82218" custScaleY="78167"/>
      <dgm:spPr/>
    </dgm:pt>
    <dgm:pt modelId="{554117BC-B57A-4BEC-91C1-E4285CD4F20C}" type="pres">
      <dgm:prSet presAssocID="{7DF15511-944A-46F8-91D7-DB406178BB59}" presName="Parent2" presStyleLbl="revTx" presStyleIdx="1" presStyleCnt="2" custLinFactNeighborX="4052" custLinFactNeighborY="200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C3F2DB0-F24B-4D8D-AACB-A9ED040BDB00}" type="presOf" srcId="{A6B5C757-E989-45BE-BB90-4CD4F06132B9}" destId="{9362E5CC-F74D-4A94-9361-44B687097AA2}" srcOrd="0" destOrd="0" presId="urn:microsoft.com/office/officeart/2009/layout/CircleArrowProcess"/>
    <dgm:cxn modelId="{C98BD66D-B15E-4EA8-87AE-273D263A67AF}" srcId="{2F6DC7E3-B3BF-4274-BFAE-A1E9A8080D59}" destId="{7DF15511-944A-46F8-91D7-DB406178BB59}" srcOrd="1" destOrd="0" parTransId="{1B2CD792-6E85-4A23-83FB-03B4C060BB6D}" sibTransId="{2590559B-0E7B-4C2D-B7C3-CA2115560777}"/>
    <dgm:cxn modelId="{4A0BDD79-8F6D-4E11-9977-E5B57268B7FA}" type="presOf" srcId="{2F6DC7E3-B3BF-4274-BFAE-A1E9A8080D59}" destId="{19218FA8-952F-4D6B-9FF2-96941F3B8CE3}" srcOrd="0" destOrd="0" presId="urn:microsoft.com/office/officeart/2009/layout/CircleArrowProcess"/>
    <dgm:cxn modelId="{C0B14C15-7D2C-4766-847C-84DDFC6AF953}" srcId="{2F6DC7E3-B3BF-4274-BFAE-A1E9A8080D59}" destId="{A6B5C757-E989-45BE-BB90-4CD4F06132B9}" srcOrd="0" destOrd="0" parTransId="{70D629B1-9403-4BAF-B4DD-07CE62BC6858}" sibTransId="{006C29F1-7715-48E3-8DB9-52F258C49777}"/>
    <dgm:cxn modelId="{F032F999-0F10-416E-9B55-477843BF4428}" type="presOf" srcId="{7DF15511-944A-46F8-91D7-DB406178BB59}" destId="{554117BC-B57A-4BEC-91C1-E4285CD4F20C}" srcOrd="0" destOrd="0" presId="urn:microsoft.com/office/officeart/2009/layout/CircleArrowProcess"/>
    <dgm:cxn modelId="{85634101-80D5-410A-B1C0-FBFB475C9C89}" type="presParOf" srcId="{19218FA8-952F-4D6B-9FF2-96941F3B8CE3}" destId="{D8D6EF10-DF13-48B8-B5BE-52D4B3867374}" srcOrd="0" destOrd="0" presId="urn:microsoft.com/office/officeart/2009/layout/CircleArrowProcess"/>
    <dgm:cxn modelId="{0366B0F9-AC25-4298-8E56-DF49C6C59957}" type="presParOf" srcId="{D8D6EF10-DF13-48B8-B5BE-52D4B3867374}" destId="{61D05525-3C3E-42A6-8494-E7864948CF51}" srcOrd="0" destOrd="0" presId="urn:microsoft.com/office/officeart/2009/layout/CircleArrowProcess"/>
    <dgm:cxn modelId="{92AACF4A-A4B8-46D7-85E0-635A81ABCCA9}" type="presParOf" srcId="{19218FA8-952F-4D6B-9FF2-96941F3B8CE3}" destId="{9362E5CC-F74D-4A94-9361-44B687097AA2}" srcOrd="1" destOrd="0" presId="urn:microsoft.com/office/officeart/2009/layout/CircleArrowProcess"/>
    <dgm:cxn modelId="{6F344D53-CEB8-4381-BA97-3A477779AC7A}" type="presParOf" srcId="{19218FA8-952F-4D6B-9FF2-96941F3B8CE3}" destId="{1B67B550-2954-4E88-8648-CE52FAA300D2}" srcOrd="2" destOrd="0" presId="urn:microsoft.com/office/officeart/2009/layout/CircleArrowProcess"/>
    <dgm:cxn modelId="{743A56CE-5D23-489C-80BE-F9E185C49FBE}" type="presParOf" srcId="{1B67B550-2954-4E88-8648-CE52FAA300D2}" destId="{C0F629CC-1067-411C-B4C5-7CC5F889E604}" srcOrd="0" destOrd="0" presId="urn:microsoft.com/office/officeart/2009/layout/CircleArrowProcess"/>
    <dgm:cxn modelId="{C76C1886-91A3-43BC-9583-E447C48F6045}" type="presParOf" srcId="{19218FA8-952F-4D6B-9FF2-96941F3B8CE3}" destId="{554117BC-B57A-4BEC-91C1-E4285CD4F20C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4720D7-CEB8-4FAB-B79A-5DFCA5D1E339}" type="doc">
      <dgm:prSet loTypeId="urn:microsoft.com/office/officeart/2005/8/layout/arrow3" loCatId="relationship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88FEF962-22C1-4ACB-B731-0995D82C6C32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壓力</a:t>
          </a:r>
          <a:endParaRPr lang="zh-TW" altLang="en-US" sz="2800" b="1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26D4B2-6CD6-40AF-9899-16757EB2DC5B}" type="parTrans" cxnId="{A272352B-369D-4325-B4AF-9D3D6BEB3FDB}">
      <dgm:prSet/>
      <dgm:spPr/>
      <dgm:t>
        <a:bodyPr/>
        <a:lstStyle/>
        <a:p>
          <a:endParaRPr lang="zh-TW" altLang="en-US" sz="2000"/>
        </a:p>
      </dgm:t>
    </dgm:pt>
    <dgm:pt modelId="{83CADEF4-36B4-4D09-B6D2-C51FB9297F8F}" type="sibTrans" cxnId="{A272352B-369D-4325-B4AF-9D3D6BEB3FDB}">
      <dgm:prSet/>
      <dgm:spPr/>
      <dgm:t>
        <a:bodyPr/>
        <a:lstStyle/>
        <a:p>
          <a:endParaRPr lang="zh-TW" altLang="en-US" sz="2000"/>
        </a:p>
      </dgm:t>
    </dgm:pt>
    <dgm:pt modelId="{C9AB0FE3-0A5A-4EF6-9FDE-88F05CD4EC43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期待</a:t>
          </a:r>
          <a:endParaRPr lang="zh-TW" altLang="en-US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E0EDDE-3719-4DCB-B4B5-67D045111D97}" type="parTrans" cxnId="{BC07ACBD-FB5A-4159-A92A-5F73E9598E61}">
      <dgm:prSet/>
      <dgm:spPr/>
      <dgm:t>
        <a:bodyPr/>
        <a:lstStyle/>
        <a:p>
          <a:endParaRPr lang="zh-TW" altLang="en-US" sz="2000"/>
        </a:p>
      </dgm:t>
    </dgm:pt>
    <dgm:pt modelId="{B2CFD8FF-2807-4673-9B00-C3EC4303590C}" type="sibTrans" cxnId="{BC07ACBD-FB5A-4159-A92A-5F73E9598E61}">
      <dgm:prSet/>
      <dgm:spPr/>
      <dgm:t>
        <a:bodyPr/>
        <a:lstStyle/>
        <a:p>
          <a:endParaRPr lang="zh-TW" altLang="en-US" sz="2000"/>
        </a:p>
      </dgm:t>
    </dgm:pt>
    <dgm:pt modelId="{22EE43C5-1C39-4CFE-B632-6927E7C5ED6B}" type="pres">
      <dgm:prSet presAssocID="{C34720D7-CEB8-4FAB-B79A-5DFCA5D1E33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3A27B15-9124-49F9-A326-73FEE52BCAAC}" type="pres">
      <dgm:prSet presAssocID="{C34720D7-CEB8-4FAB-B79A-5DFCA5D1E339}" presName="divider" presStyleLbl="fgShp" presStyleIdx="0" presStyleCnt="1"/>
      <dgm:spPr/>
    </dgm:pt>
    <dgm:pt modelId="{058E30D6-E7B5-4277-A4BA-5BDA8F059C6F}" type="pres">
      <dgm:prSet presAssocID="{88FEF962-22C1-4ACB-B731-0995D82C6C32}" presName="downArrow" presStyleLbl="node1" presStyleIdx="0" presStyleCnt="2"/>
      <dgm:spPr/>
    </dgm:pt>
    <dgm:pt modelId="{3701542E-71F2-4B0E-A131-774555E9153C}" type="pres">
      <dgm:prSet presAssocID="{88FEF962-22C1-4ACB-B731-0995D82C6C32}" presName="downArrowText" presStyleLbl="revTx" presStyleIdx="0" presStyleCnt="2" custScaleX="2452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15716C-8356-43C5-B0D4-B48DD368BFD6}" type="pres">
      <dgm:prSet presAssocID="{C9AB0FE3-0A5A-4EF6-9FDE-88F05CD4EC43}" presName="upArrow" presStyleLbl="node1" presStyleIdx="1" presStyleCnt="2"/>
      <dgm:spPr/>
    </dgm:pt>
    <dgm:pt modelId="{D1C9C02E-CD2E-494F-8188-610E951E5AC0}" type="pres">
      <dgm:prSet presAssocID="{C9AB0FE3-0A5A-4EF6-9FDE-88F05CD4EC43}" presName="upArrowText" presStyleLbl="revTx" presStyleIdx="1" presStyleCnt="2" custScaleX="2199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BBB1E47-042B-4CCA-931C-EAC2B01CC600}" type="presOf" srcId="{88FEF962-22C1-4ACB-B731-0995D82C6C32}" destId="{3701542E-71F2-4B0E-A131-774555E9153C}" srcOrd="0" destOrd="0" presId="urn:microsoft.com/office/officeart/2005/8/layout/arrow3"/>
    <dgm:cxn modelId="{B4703483-2B90-428B-B2D7-41B1F1B98084}" type="presOf" srcId="{C34720D7-CEB8-4FAB-B79A-5DFCA5D1E339}" destId="{22EE43C5-1C39-4CFE-B632-6927E7C5ED6B}" srcOrd="0" destOrd="0" presId="urn:microsoft.com/office/officeart/2005/8/layout/arrow3"/>
    <dgm:cxn modelId="{B81F01AA-BCBB-4391-90B6-E296E6C89F8A}" type="presOf" srcId="{C9AB0FE3-0A5A-4EF6-9FDE-88F05CD4EC43}" destId="{D1C9C02E-CD2E-494F-8188-610E951E5AC0}" srcOrd="0" destOrd="0" presId="urn:microsoft.com/office/officeart/2005/8/layout/arrow3"/>
    <dgm:cxn modelId="{A272352B-369D-4325-B4AF-9D3D6BEB3FDB}" srcId="{C34720D7-CEB8-4FAB-B79A-5DFCA5D1E339}" destId="{88FEF962-22C1-4ACB-B731-0995D82C6C32}" srcOrd="0" destOrd="0" parTransId="{2F26D4B2-6CD6-40AF-9899-16757EB2DC5B}" sibTransId="{83CADEF4-36B4-4D09-B6D2-C51FB9297F8F}"/>
    <dgm:cxn modelId="{BC07ACBD-FB5A-4159-A92A-5F73E9598E61}" srcId="{C34720D7-CEB8-4FAB-B79A-5DFCA5D1E339}" destId="{C9AB0FE3-0A5A-4EF6-9FDE-88F05CD4EC43}" srcOrd="1" destOrd="0" parTransId="{4FE0EDDE-3719-4DCB-B4B5-67D045111D97}" sibTransId="{B2CFD8FF-2807-4673-9B00-C3EC4303590C}"/>
    <dgm:cxn modelId="{1DC6E6AA-21D8-4D97-A109-2693B7A31576}" type="presParOf" srcId="{22EE43C5-1C39-4CFE-B632-6927E7C5ED6B}" destId="{D3A27B15-9124-49F9-A326-73FEE52BCAAC}" srcOrd="0" destOrd="0" presId="urn:microsoft.com/office/officeart/2005/8/layout/arrow3"/>
    <dgm:cxn modelId="{C0389E56-1F55-4081-ADDC-28142D50BD9E}" type="presParOf" srcId="{22EE43C5-1C39-4CFE-B632-6927E7C5ED6B}" destId="{058E30D6-E7B5-4277-A4BA-5BDA8F059C6F}" srcOrd="1" destOrd="0" presId="urn:microsoft.com/office/officeart/2005/8/layout/arrow3"/>
    <dgm:cxn modelId="{4EF843E6-144A-4A8D-8B60-8E25C1A417EE}" type="presParOf" srcId="{22EE43C5-1C39-4CFE-B632-6927E7C5ED6B}" destId="{3701542E-71F2-4B0E-A131-774555E9153C}" srcOrd="2" destOrd="0" presId="urn:microsoft.com/office/officeart/2005/8/layout/arrow3"/>
    <dgm:cxn modelId="{0F185091-0F17-429B-B128-9866C12DE637}" type="presParOf" srcId="{22EE43C5-1C39-4CFE-B632-6927E7C5ED6B}" destId="{6315716C-8356-43C5-B0D4-B48DD368BFD6}" srcOrd="3" destOrd="0" presId="urn:microsoft.com/office/officeart/2005/8/layout/arrow3"/>
    <dgm:cxn modelId="{2F85DEB3-124C-49B1-B50A-61F08AFC13E9}" type="presParOf" srcId="{22EE43C5-1C39-4CFE-B632-6927E7C5ED6B}" destId="{D1C9C02E-CD2E-494F-8188-610E951E5AC0}" srcOrd="4" destOrd="0" presId="urn:microsoft.com/office/officeart/2005/8/layout/arrow3"/>
  </dgm:cxnLst>
  <dgm:bg>
    <a:solidFill>
      <a:schemeClr val="bg1"/>
    </a:solidFill>
  </dgm:bg>
  <dgm:whole>
    <a:ln>
      <a:solidFill>
        <a:srgbClr val="FFFF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4720D7-CEB8-4FAB-B79A-5DFCA5D1E339}" type="doc">
      <dgm:prSet loTypeId="urn:microsoft.com/office/officeart/2005/8/layout/arrow3" loCatId="relationship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88FEF962-22C1-4ACB-B731-0995D82C6C32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</a:t>
          </a:r>
          <a:endParaRPr lang="zh-TW" altLang="en-US" sz="2800" b="1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26D4B2-6CD6-40AF-9899-16757EB2DC5B}" type="parTrans" cxnId="{A272352B-369D-4325-B4AF-9D3D6BEB3FDB}">
      <dgm:prSet/>
      <dgm:spPr/>
      <dgm:t>
        <a:bodyPr/>
        <a:lstStyle/>
        <a:p>
          <a:endParaRPr lang="zh-TW" altLang="en-US" sz="2000"/>
        </a:p>
      </dgm:t>
    </dgm:pt>
    <dgm:pt modelId="{83CADEF4-36B4-4D09-B6D2-C51FB9297F8F}" type="sibTrans" cxnId="{A272352B-369D-4325-B4AF-9D3D6BEB3FDB}">
      <dgm:prSet/>
      <dgm:spPr/>
      <dgm:t>
        <a:bodyPr/>
        <a:lstStyle/>
        <a:p>
          <a:endParaRPr lang="zh-TW" altLang="en-US" sz="2000"/>
        </a:p>
      </dgm:t>
    </dgm:pt>
    <dgm:pt modelId="{C9AB0FE3-0A5A-4EF6-9FDE-88F05CD4EC43}">
      <dgm:prSet phldrT="[文字]" custT="1"/>
      <dgm:spPr/>
      <dgm:t>
        <a:bodyPr/>
        <a:lstStyle/>
        <a:p>
          <a:r>
            <a:rPr lang="zh-TW" altLang="en-US" sz="2800" b="1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家庭</a:t>
          </a:r>
          <a:endParaRPr lang="zh-TW" altLang="en-US" sz="2800" b="1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E0EDDE-3719-4DCB-B4B5-67D045111D97}" type="parTrans" cxnId="{BC07ACBD-FB5A-4159-A92A-5F73E9598E61}">
      <dgm:prSet/>
      <dgm:spPr/>
      <dgm:t>
        <a:bodyPr/>
        <a:lstStyle/>
        <a:p>
          <a:endParaRPr lang="zh-TW" altLang="en-US" sz="2000"/>
        </a:p>
      </dgm:t>
    </dgm:pt>
    <dgm:pt modelId="{B2CFD8FF-2807-4673-9B00-C3EC4303590C}" type="sibTrans" cxnId="{BC07ACBD-FB5A-4159-A92A-5F73E9598E61}">
      <dgm:prSet/>
      <dgm:spPr/>
      <dgm:t>
        <a:bodyPr/>
        <a:lstStyle/>
        <a:p>
          <a:endParaRPr lang="zh-TW" altLang="en-US" sz="2000"/>
        </a:p>
      </dgm:t>
    </dgm:pt>
    <dgm:pt modelId="{22EE43C5-1C39-4CFE-B632-6927E7C5ED6B}" type="pres">
      <dgm:prSet presAssocID="{C34720D7-CEB8-4FAB-B79A-5DFCA5D1E33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3A27B15-9124-49F9-A326-73FEE52BCAAC}" type="pres">
      <dgm:prSet presAssocID="{C34720D7-CEB8-4FAB-B79A-5DFCA5D1E339}" presName="divider" presStyleLbl="fgShp" presStyleIdx="0" presStyleCnt="1"/>
      <dgm:spPr/>
    </dgm:pt>
    <dgm:pt modelId="{058E30D6-E7B5-4277-A4BA-5BDA8F059C6F}" type="pres">
      <dgm:prSet presAssocID="{88FEF962-22C1-4ACB-B731-0995D82C6C32}" presName="downArrow" presStyleLbl="node1" presStyleIdx="0" presStyleCnt="2"/>
      <dgm:spPr/>
    </dgm:pt>
    <dgm:pt modelId="{3701542E-71F2-4B0E-A131-774555E9153C}" type="pres">
      <dgm:prSet presAssocID="{88FEF962-22C1-4ACB-B731-0995D82C6C32}" presName="downArrowText" presStyleLbl="revTx" presStyleIdx="0" presStyleCnt="2" custScaleX="2880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315716C-8356-43C5-B0D4-B48DD368BFD6}" type="pres">
      <dgm:prSet presAssocID="{C9AB0FE3-0A5A-4EF6-9FDE-88F05CD4EC43}" presName="upArrow" presStyleLbl="node1" presStyleIdx="1" presStyleCnt="2"/>
      <dgm:spPr/>
    </dgm:pt>
    <dgm:pt modelId="{D1C9C02E-CD2E-494F-8188-610E951E5AC0}" type="pres">
      <dgm:prSet presAssocID="{C9AB0FE3-0A5A-4EF6-9FDE-88F05CD4EC43}" presName="upArrowText" presStyleLbl="revTx" presStyleIdx="1" presStyleCnt="2" custScaleX="1751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91CC6BF-904E-469A-B32D-19A1E6E01120}" type="presOf" srcId="{C34720D7-CEB8-4FAB-B79A-5DFCA5D1E339}" destId="{22EE43C5-1C39-4CFE-B632-6927E7C5ED6B}" srcOrd="0" destOrd="0" presId="urn:microsoft.com/office/officeart/2005/8/layout/arrow3"/>
    <dgm:cxn modelId="{A272352B-369D-4325-B4AF-9D3D6BEB3FDB}" srcId="{C34720D7-CEB8-4FAB-B79A-5DFCA5D1E339}" destId="{88FEF962-22C1-4ACB-B731-0995D82C6C32}" srcOrd="0" destOrd="0" parTransId="{2F26D4B2-6CD6-40AF-9899-16757EB2DC5B}" sibTransId="{83CADEF4-36B4-4D09-B6D2-C51FB9297F8F}"/>
    <dgm:cxn modelId="{BC07ACBD-FB5A-4159-A92A-5F73E9598E61}" srcId="{C34720D7-CEB8-4FAB-B79A-5DFCA5D1E339}" destId="{C9AB0FE3-0A5A-4EF6-9FDE-88F05CD4EC43}" srcOrd="1" destOrd="0" parTransId="{4FE0EDDE-3719-4DCB-B4B5-67D045111D97}" sibTransId="{B2CFD8FF-2807-4673-9B00-C3EC4303590C}"/>
    <dgm:cxn modelId="{BD374227-4B6B-48B0-A6B3-953F418C9A6B}" type="presOf" srcId="{88FEF962-22C1-4ACB-B731-0995D82C6C32}" destId="{3701542E-71F2-4B0E-A131-774555E9153C}" srcOrd="0" destOrd="0" presId="urn:microsoft.com/office/officeart/2005/8/layout/arrow3"/>
    <dgm:cxn modelId="{8BA20FAA-7EE5-4919-B24D-FDAF17B1593A}" type="presOf" srcId="{C9AB0FE3-0A5A-4EF6-9FDE-88F05CD4EC43}" destId="{D1C9C02E-CD2E-494F-8188-610E951E5AC0}" srcOrd="0" destOrd="0" presId="urn:microsoft.com/office/officeart/2005/8/layout/arrow3"/>
    <dgm:cxn modelId="{BA79928B-ED96-42D8-9E3B-9F8AB5EF0A68}" type="presParOf" srcId="{22EE43C5-1C39-4CFE-B632-6927E7C5ED6B}" destId="{D3A27B15-9124-49F9-A326-73FEE52BCAAC}" srcOrd="0" destOrd="0" presId="urn:microsoft.com/office/officeart/2005/8/layout/arrow3"/>
    <dgm:cxn modelId="{514B8172-6E20-40C9-8AC1-A88DA26DDCEF}" type="presParOf" srcId="{22EE43C5-1C39-4CFE-B632-6927E7C5ED6B}" destId="{058E30D6-E7B5-4277-A4BA-5BDA8F059C6F}" srcOrd="1" destOrd="0" presId="urn:microsoft.com/office/officeart/2005/8/layout/arrow3"/>
    <dgm:cxn modelId="{860D071C-FB9D-4F2C-8616-DBB3020475B2}" type="presParOf" srcId="{22EE43C5-1C39-4CFE-B632-6927E7C5ED6B}" destId="{3701542E-71F2-4B0E-A131-774555E9153C}" srcOrd="2" destOrd="0" presId="urn:microsoft.com/office/officeart/2005/8/layout/arrow3"/>
    <dgm:cxn modelId="{5F078644-8249-4386-BBBE-8304408F806D}" type="presParOf" srcId="{22EE43C5-1C39-4CFE-B632-6927E7C5ED6B}" destId="{6315716C-8356-43C5-B0D4-B48DD368BFD6}" srcOrd="3" destOrd="0" presId="urn:microsoft.com/office/officeart/2005/8/layout/arrow3"/>
    <dgm:cxn modelId="{51DCD3A9-FCDB-4602-8C31-AB3BE5609E8C}" type="presParOf" srcId="{22EE43C5-1C39-4CFE-B632-6927E7C5ED6B}" destId="{D1C9C02E-CD2E-494F-8188-610E951E5AC0}" srcOrd="4" destOrd="0" presId="urn:microsoft.com/office/officeart/2005/8/layout/arrow3"/>
  </dgm:cxnLst>
  <dgm:bg>
    <a:solidFill>
      <a:schemeClr val="bg1"/>
    </a:solidFill>
  </dgm:bg>
  <dgm:whole>
    <a:ln>
      <a:solidFill>
        <a:srgbClr val="92D050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65FD72-2ADA-4094-B680-969CCFAA020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61CEBB6E-5135-494D-8F10-48023D1A8FE8}">
      <dgm:prSet phldrT="[文字]"/>
      <dgm:spPr/>
      <dgm:t>
        <a:bodyPr/>
        <a:lstStyle/>
        <a:p>
          <a:r>
            <a:rPr lang="zh-TW" altLang="en-US" b="1" dirty="0" smtClean="0"/>
            <a:t>問題</a:t>
          </a:r>
          <a:endParaRPr lang="zh-TW" altLang="en-US" b="1" dirty="0"/>
        </a:p>
      </dgm:t>
    </dgm:pt>
    <dgm:pt modelId="{39285881-2287-4F47-AC6C-181EA421A6E4}" type="parTrans" cxnId="{21C87487-84BE-4CF3-8728-7754684A49E3}">
      <dgm:prSet/>
      <dgm:spPr/>
      <dgm:t>
        <a:bodyPr/>
        <a:lstStyle/>
        <a:p>
          <a:endParaRPr lang="zh-TW" altLang="en-US" b="1"/>
        </a:p>
      </dgm:t>
    </dgm:pt>
    <dgm:pt modelId="{7D631493-59FE-4D67-919F-B851462BEAE9}" type="sibTrans" cxnId="{21C87487-84BE-4CF3-8728-7754684A49E3}">
      <dgm:prSet/>
      <dgm:spPr/>
      <dgm:t>
        <a:bodyPr/>
        <a:lstStyle/>
        <a:p>
          <a:endParaRPr lang="zh-TW" altLang="en-US" b="1"/>
        </a:p>
      </dgm:t>
    </dgm:pt>
    <dgm:pt modelId="{6E98BB47-FF8B-41F4-85E1-CF3582689D84}">
      <dgm:prSet phldrT="[文字]"/>
      <dgm:spPr/>
      <dgm:t>
        <a:bodyPr/>
        <a:lstStyle/>
        <a:p>
          <a:r>
            <a:rPr lang="zh-TW" altLang="en-US" b="1" dirty="0" smtClean="0"/>
            <a:t>解決</a:t>
          </a:r>
          <a:endParaRPr lang="zh-TW" altLang="en-US" b="1" dirty="0"/>
        </a:p>
      </dgm:t>
    </dgm:pt>
    <dgm:pt modelId="{D10A5737-1436-4E23-B722-1695B8D1A6D1}" type="parTrans" cxnId="{9C025293-0AA9-42D2-B63B-A0951A705CE7}">
      <dgm:prSet/>
      <dgm:spPr/>
      <dgm:t>
        <a:bodyPr/>
        <a:lstStyle/>
        <a:p>
          <a:endParaRPr lang="zh-TW" altLang="en-US" b="1"/>
        </a:p>
      </dgm:t>
    </dgm:pt>
    <dgm:pt modelId="{4BB1E9D0-3C2D-4947-98CE-2D1B53FCA3F9}" type="sibTrans" cxnId="{9C025293-0AA9-42D2-B63B-A0951A705CE7}">
      <dgm:prSet/>
      <dgm:spPr/>
      <dgm:t>
        <a:bodyPr/>
        <a:lstStyle/>
        <a:p>
          <a:endParaRPr lang="zh-TW" altLang="en-US" b="1"/>
        </a:p>
      </dgm:t>
    </dgm:pt>
    <dgm:pt modelId="{186922FE-08BB-47AA-9A35-C424BC46DF9E}">
      <dgm:prSet phldrT="[文字]"/>
      <dgm:spPr/>
      <dgm:t>
        <a:bodyPr/>
        <a:lstStyle/>
        <a:p>
          <a:r>
            <a:rPr lang="zh-TW" altLang="en-US" b="1" dirty="0" smtClean="0"/>
            <a:t>信心</a:t>
          </a:r>
          <a:endParaRPr lang="zh-TW" altLang="en-US" b="1" dirty="0"/>
        </a:p>
      </dgm:t>
    </dgm:pt>
    <dgm:pt modelId="{3EFC0A22-F2AE-4247-BF0C-F35C46A56F4C}" type="parTrans" cxnId="{0032808C-5678-4BCE-9CBC-2ED60BB0BEF6}">
      <dgm:prSet/>
      <dgm:spPr/>
      <dgm:t>
        <a:bodyPr/>
        <a:lstStyle/>
        <a:p>
          <a:endParaRPr lang="zh-TW" altLang="en-US" b="1"/>
        </a:p>
      </dgm:t>
    </dgm:pt>
    <dgm:pt modelId="{1E2B2060-41F7-485A-9734-5C259467ACB6}" type="sibTrans" cxnId="{0032808C-5678-4BCE-9CBC-2ED60BB0BEF6}">
      <dgm:prSet/>
      <dgm:spPr/>
      <dgm:t>
        <a:bodyPr/>
        <a:lstStyle/>
        <a:p>
          <a:endParaRPr lang="zh-TW" altLang="en-US" b="1"/>
        </a:p>
      </dgm:t>
    </dgm:pt>
    <dgm:pt modelId="{A317B75F-5CEC-497C-8E9E-F285FD2EAEA2}" type="pres">
      <dgm:prSet presAssocID="{6A65FD72-2ADA-4094-B680-969CCFAA0207}" presName="Name0" presStyleCnt="0">
        <dgm:presLayoutVars>
          <dgm:dir/>
          <dgm:animLvl val="lvl"/>
          <dgm:resizeHandles val="exact"/>
        </dgm:presLayoutVars>
      </dgm:prSet>
      <dgm:spPr/>
    </dgm:pt>
    <dgm:pt modelId="{4FDFAF0B-18CF-4147-BF18-56C843791A2B}" type="pres">
      <dgm:prSet presAssocID="{61CEBB6E-5135-494D-8F10-48023D1A8FE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70AC992-5272-4126-89D5-5461C9109B7B}" type="pres">
      <dgm:prSet presAssocID="{7D631493-59FE-4D67-919F-B851462BEAE9}" presName="parTxOnlySpace" presStyleCnt="0"/>
      <dgm:spPr/>
    </dgm:pt>
    <dgm:pt modelId="{E2C60346-BBDC-44DF-9DDD-FCDF21E46EEB}" type="pres">
      <dgm:prSet presAssocID="{6E98BB47-FF8B-41F4-85E1-CF3582689D8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C2D6E3-1289-4545-AF7D-09695FD2212C}" type="pres">
      <dgm:prSet presAssocID="{4BB1E9D0-3C2D-4947-98CE-2D1B53FCA3F9}" presName="parTxOnlySpace" presStyleCnt="0"/>
      <dgm:spPr/>
    </dgm:pt>
    <dgm:pt modelId="{8FC06C9F-D22C-488D-AA6F-570C33833782}" type="pres">
      <dgm:prSet presAssocID="{186922FE-08BB-47AA-9A35-C424BC46DF9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C025293-0AA9-42D2-B63B-A0951A705CE7}" srcId="{6A65FD72-2ADA-4094-B680-969CCFAA0207}" destId="{6E98BB47-FF8B-41F4-85E1-CF3582689D84}" srcOrd="1" destOrd="0" parTransId="{D10A5737-1436-4E23-B722-1695B8D1A6D1}" sibTransId="{4BB1E9D0-3C2D-4947-98CE-2D1B53FCA3F9}"/>
    <dgm:cxn modelId="{F832CF21-BF0C-49A7-80DA-2A69BA73FA22}" type="presOf" srcId="{6A65FD72-2ADA-4094-B680-969CCFAA0207}" destId="{A317B75F-5CEC-497C-8E9E-F285FD2EAEA2}" srcOrd="0" destOrd="0" presId="urn:microsoft.com/office/officeart/2005/8/layout/chevron1"/>
    <dgm:cxn modelId="{374F6C9A-16B7-4CE3-A532-423229BD43D8}" type="presOf" srcId="{186922FE-08BB-47AA-9A35-C424BC46DF9E}" destId="{8FC06C9F-D22C-488D-AA6F-570C33833782}" srcOrd="0" destOrd="0" presId="urn:microsoft.com/office/officeart/2005/8/layout/chevron1"/>
    <dgm:cxn modelId="{42888FA4-81E9-4AA3-AB57-2CA06A66E81B}" type="presOf" srcId="{6E98BB47-FF8B-41F4-85E1-CF3582689D84}" destId="{E2C60346-BBDC-44DF-9DDD-FCDF21E46EEB}" srcOrd="0" destOrd="0" presId="urn:microsoft.com/office/officeart/2005/8/layout/chevron1"/>
    <dgm:cxn modelId="{21C87487-84BE-4CF3-8728-7754684A49E3}" srcId="{6A65FD72-2ADA-4094-B680-969CCFAA0207}" destId="{61CEBB6E-5135-494D-8F10-48023D1A8FE8}" srcOrd="0" destOrd="0" parTransId="{39285881-2287-4F47-AC6C-181EA421A6E4}" sibTransId="{7D631493-59FE-4D67-919F-B851462BEAE9}"/>
    <dgm:cxn modelId="{0032808C-5678-4BCE-9CBC-2ED60BB0BEF6}" srcId="{6A65FD72-2ADA-4094-B680-969CCFAA0207}" destId="{186922FE-08BB-47AA-9A35-C424BC46DF9E}" srcOrd="2" destOrd="0" parTransId="{3EFC0A22-F2AE-4247-BF0C-F35C46A56F4C}" sibTransId="{1E2B2060-41F7-485A-9734-5C259467ACB6}"/>
    <dgm:cxn modelId="{EB0E715F-8AF7-494A-89D6-776AF407B3F6}" type="presOf" srcId="{61CEBB6E-5135-494D-8F10-48023D1A8FE8}" destId="{4FDFAF0B-18CF-4147-BF18-56C843791A2B}" srcOrd="0" destOrd="0" presId="urn:microsoft.com/office/officeart/2005/8/layout/chevron1"/>
    <dgm:cxn modelId="{D2D8F07C-EC2B-40FC-9B50-867AB8F248D5}" type="presParOf" srcId="{A317B75F-5CEC-497C-8E9E-F285FD2EAEA2}" destId="{4FDFAF0B-18CF-4147-BF18-56C843791A2B}" srcOrd="0" destOrd="0" presId="urn:microsoft.com/office/officeart/2005/8/layout/chevron1"/>
    <dgm:cxn modelId="{64127782-143B-4DC2-AB9F-00843CBFB562}" type="presParOf" srcId="{A317B75F-5CEC-497C-8E9E-F285FD2EAEA2}" destId="{470AC992-5272-4126-89D5-5461C9109B7B}" srcOrd="1" destOrd="0" presId="urn:microsoft.com/office/officeart/2005/8/layout/chevron1"/>
    <dgm:cxn modelId="{48F09713-14F0-4019-B394-0070F4B2CF08}" type="presParOf" srcId="{A317B75F-5CEC-497C-8E9E-F285FD2EAEA2}" destId="{E2C60346-BBDC-44DF-9DDD-FCDF21E46EEB}" srcOrd="2" destOrd="0" presId="urn:microsoft.com/office/officeart/2005/8/layout/chevron1"/>
    <dgm:cxn modelId="{66419C8A-9B46-413F-A20F-D30D9419ACCB}" type="presParOf" srcId="{A317B75F-5CEC-497C-8E9E-F285FD2EAEA2}" destId="{F4C2D6E3-1289-4545-AF7D-09695FD2212C}" srcOrd="3" destOrd="0" presId="urn:microsoft.com/office/officeart/2005/8/layout/chevron1"/>
    <dgm:cxn modelId="{98B26F22-0618-4DFC-BD50-B73AD4141D42}" type="presParOf" srcId="{A317B75F-5CEC-497C-8E9E-F285FD2EAEA2}" destId="{8FC06C9F-D22C-488D-AA6F-570C33833782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3CDD121-15BB-4FCF-A063-29ED8D2F41BB}" type="doc">
      <dgm:prSet loTypeId="urn:microsoft.com/office/officeart/2005/8/layout/cycle5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EE69184-F3C7-4D3D-9A4D-2025CDDEB2E4}">
      <dgm:prSet phldrT="[文字]" custT="1"/>
      <dgm:spPr/>
      <dgm:t>
        <a:bodyPr/>
        <a:lstStyle/>
        <a:p>
          <a:r>
            <a:rPr lang="zh-TW" altLang="en-US" sz="3200" b="1" dirty="0" smtClean="0"/>
            <a:t>心力交疲</a:t>
          </a:r>
          <a:endParaRPr lang="zh-TW" altLang="en-US" sz="3200" b="1" dirty="0"/>
        </a:p>
      </dgm:t>
    </dgm:pt>
    <dgm:pt modelId="{2BE2CA95-ABC0-41A6-BD99-661BDEA8F399}" type="parTrans" cxnId="{0D4A728F-90D1-4E54-AC57-90AC85BB4A61}">
      <dgm:prSet/>
      <dgm:spPr/>
      <dgm:t>
        <a:bodyPr/>
        <a:lstStyle/>
        <a:p>
          <a:endParaRPr lang="zh-TW" altLang="en-US" sz="2800" b="1"/>
        </a:p>
      </dgm:t>
    </dgm:pt>
    <dgm:pt modelId="{636129EA-B544-4BE7-AA51-BF019843C062}" type="sibTrans" cxnId="{0D4A728F-90D1-4E54-AC57-90AC85BB4A61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51E6117B-0CEC-4508-93E6-DBCBE666BA4D}">
      <dgm:prSet phldrT="[文字]" custT="1"/>
      <dgm:spPr/>
      <dgm:t>
        <a:bodyPr/>
        <a:lstStyle/>
        <a:p>
          <a:r>
            <a:rPr lang="zh-TW" altLang="en-US" sz="3200" b="1" dirty="0" smtClean="0"/>
            <a:t>家庭破碎</a:t>
          </a:r>
          <a:endParaRPr lang="zh-TW" altLang="en-US" sz="3200" b="1" dirty="0"/>
        </a:p>
      </dgm:t>
    </dgm:pt>
    <dgm:pt modelId="{05749D89-F341-4B88-891F-CA0209AACBCA}" type="parTrans" cxnId="{4EA0793E-8BCD-4359-81C2-DA50BEB6A8B2}">
      <dgm:prSet/>
      <dgm:spPr/>
      <dgm:t>
        <a:bodyPr/>
        <a:lstStyle/>
        <a:p>
          <a:endParaRPr lang="zh-TW" altLang="en-US" sz="2800" b="1"/>
        </a:p>
      </dgm:t>
    </dgm:pt>
    <dgm:pt modelId="{46BB71FA-03EC-4956-B306-DFEDD9CD828C}" type="sibTrans" cxnId="{4EA0793E-8BCD-4359-81C2-DA50BEB6A8B2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1FACFF3E-EC4A-4426-9945-93EE0E82CF4A}">
      <dgm:prSet phldrT="[文字]" custT="1"/>
      <dgm:spPr/>
      <dgm:t>
        <a:bodyPr/>
        <a:lstStyle/>
        <a:p>
          <a:r>
            <a:rPr lang="zh-TW" altLang="en-US" sz="3200" b="1" dirty="0" smtClean="0"/>
            <a:t>孤家寡人</a:t>
          </a:r>
          <a:endParaRPr lang="zh-TW" altLang="en-US" sz="3200" b="1" dirty="0"/>
        </a:p>
      </dgm:t>
    </dgm:pt>
    <dgm:pt modelId="{2C7945E3-E122-4A14-815C-86B439EAD8B2}" type="parTrans" cxnId="{D1616DDC-04B2-452B-8B73-4B851C9D53A9}">
      <dgm:prSet/>
      <dgm:spPr/>
      <dgm:t>
        <a:bodyPr/>
        <a:lstStyle/>
        <a:p>
          <a:endParaRPr lang="zh-TW" altLang="en-US" sz="2800" b="1"/>
        </a:p>
      </dgm:t>
    </dgm:pt>
    <dgm:pt modelId="{7BF1F706-E228-417F-B455-DAE1CFFFC783}" type="sibTrans" cxnId="{D1616DDC-04B2-452B-8B73-4B851C9D53A9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94256599-86CF-4058-9364-D7EA10F047C9}">
      <dgm:prSet phldrT="[文字]" custT="1"/>
      <dgm:spPr/>
      <dgm:t>
        <a:bodyPr/>
        <a:lstStyle/>
        <a:p>
          <a:r>
            <a:rPr lang="zh-TW" altLang="en-US" sz="3200" b="1" dirty="0" smtClean="0"/>
            <a:t>埋怨公司</a:t>
          </a:r>
          <a:endParaRPr lang="zh-TW" altLang="en-US" sz="3200" b="1" dirty="0"/>
        </a:p>
      </dgm:t>
    </dgm:pt>
    <dgm:pt modelId="{5269F763-497E-46D8-A58A-6CA198CADA75}" type="parTrans" cxnId="{31AAD0A4-E608-4D5A-9070-9BE4BE78FFF0}">
      <dgm:prSet/>
      <dgm:spPr/>
      <dgm:t>
        <a:bodyPr/>
        <a:lstStyle/>
        <a:p>
          <a:endParaRPr lang="zh-TW" altLang="en-US" sz="2800" b="1"/>
        </a:p>
      </dgm:t>
    </dgm:pt>
    <dgm:pt modelId="{6B6A5A9A-2571-46E4-AC4B-021741075004}" type="sibTrans" cxnId="{31AAD0A4-E608-4D5A-9070-9BE4BE78FFF0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AA5B4AEF-8D60-41DF-BCDF-1DA22904427E}">
      <dgm:prSet custT="1"/>
      <dgm:spPr/>
      <dgm:t>
        <a:bodyPr/>
        <a:lstStyle/>
        <a:p>
          <a:r>
            <a:rPr lang="zh-TW" altLang="en-US" sz="3200" b="1" dirty="0" smtClean="0"/>
            <a:t>放棄工作</a:t>
          </a:r>
          <a:endParaRPr lang="zh-TW" altLang="en-US" sz="3200" b="1" dirty="0"/>
        </a:p>
      </dgm:t>
    </dgm:pt>
    <dgm:pt modelId="{85D5F94A-21B9-4677-B584-0B2ED6167FA9}" type="parTrans" cxnId="{ECA384DD-9FC7-44F4-ADE0-98A1702FF2C0}">
      <dgm:prSet/>
      <dgm:spPr/>
      <dgm:t>
        <a:bodyPr/>
        <a:lstStyle/>
        <a:p>
          <a:endParaRPr lang="zh-TW" altLang="en-US" sz="2800" b="1"/>
        </a:p>
      </dgm:t>
    </dgm:pt>
    <dgm:pt modelId="{A2513C6D-46F0-4E54-B7C3-895986AC1FEF}" type="sibTrans" cxnId="{ECA384DD-9FC7-44F4-ADE0-98A1702FF2C0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0413940A-E5D3-4B71-A702-AB04C97EF3E3}" type="pres">
      <dgm:prSet presAssocID="{83CDD121-15BB-4FCF-A063-29ED8D2F41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4188F8A-AF4B-4BDF-8F50-EAEDD546679A}" type="pres">
      <dgm:prSet presAssocID="{5EE69184-F3C7-4D3D-9A4D-2025CDDEB2E4}" presName="node" presStyleLbl="node1" presStyleIdx="0" presStyleCnt="5" custScaleX="1518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6195F4-95F5-4D61-B5DE-BB4545294D62}" type="pres">
      <dgm:prSet presAssocID="{5EE69184-F3C7-4D3D-9A4D-2025CDDEB2E4}" presName="spNode" presStyleCnt="0"/>
      <dgm:spPr/>
    </dgm:pt>
    <dgm:pt modelId="{37538987-76FD-490F-BAB3-16AE2D5F422C}" type="pres">
      <dgm:prSet presAssocID="{636129EA-B544-4BE7-AA51-BF019843C06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9881CCD9-02C8-4A4F-8432-DFC49BBDB5F1}" type="pres">
      <dgm:prSet presAssocID="{51E6117B-0CEC-4508-93E6-DBCBE666BA4D}" presName="node" presStyleLbl="node1" presStyleIdx="1" presStyleCnt="5" custScaleX="1518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48796B-F623-49A9-B2C1-9D7DF4657EB3}" type="pres">
      <dgm:prSet presAssocID="{51E6117B-0CEC-4508-93E6-DBCBE666BA4D}" presName="spNode" presStyleCnt="0"/>
      <dgm:spPr/>
    </dgm:pt>
    <dgm:pt modelId="{F7E58710-7751-47D9-A845-9F417F06C044}" type="pres">
      <dgm:prSet presAssocID="{46BB71FA-03EC-4956-B306-DFEDD9CD828C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E0AC14BD-808C-46BA-84E7-215663FE3E1A}" type="pres">
      <dgm:prSet presAssocID="{1FACFF3E-EC4A-4426-9945-93EE0E82CF4A}" presName="node" presStyleLbl="node1" presStyleIdx="2" presStyleCnt="5" custScaleX="151850" custRadScaleRad="87863" custRadScaleInc="-679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7F4154-1AEA-497E-82F5-01950D7D183F}" type="pres">
      <dgm:prSet presAssocID="{1FACFF3E-EC4A-4426-9945-93EE0E82CF4A}" presName="spNode" presStyleCnt="0"/>
      <dgm:spPr/>
    </dgm:pt>
    <dgm:pt modelId="{461AC834-FD4B-4D54-8E5A-6B72555DFB0C}" type="pres">
      <dgm:prSet presAssocID="{7BF1F706-E228-417F-B455-DAE1CFFFC783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CD79BFFD-52F1-4484-A572-6FBF1B337D4F}" type="pres">
      <dgm:prSet presAssocID="{94256599-86CF-4058-9364-D7EA10F047C9}" presName="node" presStyleLbl="node1" presStyleIdx="3" presStyleCnt="5" custScaleX="151850" custRadScaleRad="89652" custRadScaleInc="716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ACD28C-69EC-4C6A-B92C-FC5AD730594A}" type="pres">
      <dgm:prSet presAssocID="{94256599-86CF-4058-9364-D7EA10F047C9}" presName="spNode" presStyleCnt="0"/>
      <dgm:spPr/>
    </dgm:pt>
    <dgm:pt modelId="{2FD85723-9799-4C59-9C32-62DF3409E046}" type="pres">
      <dgm:prSet presAssocID="{6B6A5A9A-2571-46E4-AC4B-021741075004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FF4DD602-BBC3-4649-880D-D764EF3C7741}" type="pres">
      <dgm:prSet presAssocID="{AA5B4AEF-8D60-41DF-BCDF-1DA22904427E}" presName="node" presStyleLbl="node1" presStyleIdx="4" presStyleCnt="5" custScaleX="1518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9C0C35-89C6-4520-8DA9-90F2092B5AF7}" type="pres">
      <dgm:prSet presAssocID="{AA5B4AEF-8D60-41DF-BCDF-1DA22904427E}" presName="spNode" presStyleCnt="0"/>
      <dgm:spPr/>
    </dgm:pt>
    <dgm:pt modelId="{43FD005B-F480-44BD-95CE-31CABB8117FB}" type="pres">
      <dgm:prSet presAssocID="{A2513C6D-46F0-4E54-B7C3-895986AC1FEF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270DEBAB-D7C9-4648-9EB0-4D4363B2FF7B}" type="presOf" srcId="{51E6117B-0CEC-4508-93E6-DBCBE666BA4D}" destId="{9881CCD9-02C8-4A4F-8432-DFC49BBDB5F1}" srcOrd="0" destOrd="0" presId="urn:microsoft.com/office/officeart/2005/8/layout/cycle5"/>
    <dgm:cxn modelId="{62BFD872-431A-4441-A556-53C2601BEB8E}" type="presOf" srcId="{AA5B4AEF-8D60-41DF-BCDF-1DA22904427E}" destId="{FF4DD602-BBC3-4649-880D-D764EF3C7741}" srcOrd="0" destOrd="0" presId="urn:microsoft.com/office/officeart/2005/8/layout/cycle5"/>
    <dgm:cxn modelId="{4EA0793E-8BCD-4359-81C2-DA50BEB6A8B2}" srcId="{83CDD121-15BB-4FCF-A063-29ED8D2F41BB}" destId="{51E6117B-0CEC-4508-93E6-DBCBE666BA4D}" srcOrd="1" destOrd="0" parTransId="{05749D89-F341-4B88-891F-CA0209AACBCA}" sibTransId="{46BB71FA-03EC-4956-B306-DFEDD9CD828C}"/>
    <dgm:cxn modelId="{D1616DDC-04B2-452B-8B73-4B851C9D53A9}" srcId="{83CDD121-15BB-4FCF-A063-29ED8D2F41BB}" destId="{1FACFF3E-EC4A-4426-9945-93EE0E82CF4A}" srcOrd="2" destOrd="0" parTransId="{2C7945E3-E122-4A14-815C-86B439EAD8B2}" sibTransId="{7BF1F706-E228-417F-B455-DAE1CFFFC783}"/>
    <dgm:cxn modelId="{ECA384DD-9FC7-44F4-ADE0-98A1702FF2C0}" srcId="{83CDD121-15BB-4FCF-A063-29ED8D2F41BB}" destId="{AA5B4AEF-8D60-41DF-BCDF-1DA22904427E}" srcOrd="4" destOrd="0" parTransId="{85D5F94A-21B9-4677-B584-0B2ED6167FA9}" sibTransId="{A2513C6D-46F0-4E54-B7C3-895986AC1FEF}"/>
    <dgm:cxn modelId="{2C7F7736-98C4-4953-B49F-2A6DD8A2424A}" type="presOf" srcId="{46BB71FA-03EC-4956-B306-DFEDD9CD828C}" destId="{F7E58710-7751-47D9-A845-9F417F06C044}" srcOrd="0" destOrd="0" presId="urn:microsoft.com/office/officeart/2005/8/layout/cycle5"/>
    <dgm:cxn modelId="{0D4A728F-90D1-4E54-AC57-90AC85BB4A61}" srcId="{83CDD121-15BB-4FCF-A063-29ED8D2F41BB}" destId="{5EE69184-F3C7-4D3D-9A4D-2025CDDEB2E4}" srcOrd="0" destOrd="0" parTransId="{2BE2CA95-ABC0-41A6-BD99-661BDEA8F399}" sibTransId="{636129EA-B544-4BE7-AA51-BF019843C062}"/>
    <dgm:cxn modelId="{B8B12351-DF94-423A-A029-E48D86D5021F}" type="presOf" srcId="{5EE69184-F3C7-4D3D-9A4D-2025CDDEB2E4}" destId="{64188F8A-AF4B-4BDF-8F50-EAEDD546679A}" srcOrd="0" destOrd="0" presId="urn:microsoft.com/office/officeart/2005/8/layout/cycle5"/>
    <dgm:cxn modelId="{C42D0251-8025-44D6-B0C3-6F261C290027}" type="presOf" srcId="{6B6A5A9A-2571-46E4-AC4B-021741075004}" destId="{2FD85723-9799-4C59-9C32-62DF3409E046}" srcOrd="0" destOrd="0" presId="urn:microsoft.com/office/officeart/2005/8/layout/cycle5"/>
    <dgm:cxn modelId="{260311DF-3E25-45BB-A386-EEFEE679BEA7}" type="presOf" srcId="{A2513C6D-46F0-4E54-B7C3-895986AC1FEF}" destId="{43FD005B-F480-44BD-95CE-31CABB8117FB}" srcOrd="0" destOrd="0" presId="urn:microsoft.com/office/officeart/2005/8/layout/cycle5"/>
    <dgm:cxn modelId="{F31DED5D-AA16-4B72-B4CD-FD8E9A634630}" type="presOf" srcId="{7BF1F706-E228-417F-B455-DAE1CFFFC783}" destId="{461AC834-FD4B-4D54-8E5A-6B72555DFB0C}" srcOrd="0" destOrd="0" presId="urn:microsoft.com/office/officeart/2005/8/layout/cycle5"/>
    <dgm:cxn modelId="{0A175DCA-1EE0-464A-BD82-B067B2A5A02C}" type="presOf" srcId="{83CDD121-15BB-4FCF-A063-29ED8D2F41BB}" destId="{0413940A-E5D3-4B71-A702-AB04C97EF3E3}" srcOrd="0" destOrd="0" presId="urn:microsoft.com/office/officeart/2005/8/layout/cycle5"/>
    <dgm:cxn modelId="{88326D3C-5C24-4B0E-8CB2-2546F3CFE60D}" type="presOf" srcId="{636129EA-B544-4BE7-AA51-BF019843C062}" destId="{37538987-76FD-490F-BAB3-16AE2D5F422C}" srcOrd="0" destOrd="0" presId="urn:microsoft.com/office/officeart/2005/8/layout/cycle5"/>
    <dgm:cxn modelId="{3CD5E044-3944-4595-B98F-F96C8A645B3F}" type="presOf" srcId="{1FACFF3E-EC4A-4426-9945-93EE0E82CF4A}" destId="{E0AC14BD-808C-46BA-84E7-215663FE3E1A}" srcOrd="0" destOrd="0" presId="urn:microsoft.com/office/officeart/2005/8/layout/cycle5"/>
    <dgm:cxn modelId="{31AAD0A4-E608-4D5A-9070-9BE4BE78FFF0}" srcId="{83CDD121-15BB-4FCF-A063-29ED8D2F41BB}" destId="{94256599-86CF-4058-9364-D7EA10F047C9}" srcOrd="3" destOrd="0" parTransId="{5269F763-497E-46D8-A58A-6CA198CADA75}" sibTransId="{6B6A5A9A-2571-46E4-AC4B-021741075004}"/>
    <dgm:cxn modelId="{9741F20B-89EC-4DFC-BB77-FF887CCECBA1}" type="presOf" srcId="{94256599-86CF-4058-9364-D7EA10F047C9}" destId="{CD79BFFD-52F1-4484-A572-6FBF1B337D4F}" srcOrd="0" destOrd="0" presId="urn:microsoft.com/office/officeart/2005/8/layout/cycle5"/>
    <dgm:cxn modelId="{18FD8FA0-D0AD-49DD-A7F4-4329DA82443F}" type="presParOf" srcId="{0413940A-E5D3-4B71-A702-AB04C97EF3E3}" destId="{64188F8A-AF4B-4BDF-8F50-EAEDD546679A}" srcOrd="0" destOrd="0" presId="urn:microsoft.com/office/officeart/2005/8/layout/cycle5"/>
    <dgm:cxn modelId="{13D22E59-6A47-47F3-9875-D54148FFAEEB}" type="presParOf" srcId="{0413940A-E5D3-4B71-A702-AB04C97EF3E3}" destId="{396195F4-95F5-4D61-B5DE-BB4545294D62}" srcOrd="1" destOrd="0" presId="urn:microsoft.com/office/officeart/2005/8/layout/cycle5"/>
    <dgm:cxn modelId="{C72930D3-8701-4E30-89E7-7A56EB6452FF}" type="presParOf" srcId="{0413940A-E5D3-4B71-A702-AB04C97EF3E3}" destId="{37538987-76FD-490F-BAB3-16AE2D5F422C}" srcOrd="2" destOrd="0" presId="urn:microsoft.com/office/officeart/2005/8/layout/cycle5"/>
    <dgm:cxn modelId="{496B0A65-8B44-42C6-8BEE-967F0C397CFF}" type="presParOf" srcId="{0413940A-E5D3-4B71-A702-AB04C97EF3E3}" destId="{9881CCD9-02C8-4A4F-8432-DFC49BBDB5F1}" srcOrd="3" destOrd="0" presId="urn:microsoft.com/office/officeart/2005/8/layout/cycle5"/>
    <dgm:cxn modelId="{9E0F0F46-FC82-4F68-B5A7-A0FF0E5977EF}" type="presParOf" srcId="{0413940A-E5D3-4B71-A702-AB04C97EF3E3}" destId="{9348796B-F623-49A9-B2C1-9D7DF4657EB3}" srcOrd="4" destOrd="0" presId="urn:microsoft.com/office/officeart/2005/8/layout/cycle5"/>
    <dgm:cxn modelId="{3E4953EA-3ADB-4E52-A468-5B2FBF8B572C}" type="presParOf" srcId="{0413940A-E5D3-4B71-A702-AB04C97EF3E3}" destId="{F7E58710-7751-47D9-A845-9F417F06C044}" srcOrd="5" destOrd="0" presId="urn:microsoft.com/office/officeart/2005/8/layout/cycle5"/>
    <dgm:cxn modelId="{EBD029C3-088B-421C-A67E-4CAA118CF86E}" type="presParOf" srcId="{0413940A-E5D3-4B71-A702-AB04C97EF3E3}" destId="{E0AC14BD-808C-46BA-84E7-215663FE3E1A}" srcOrd="6" destOrd="0" presId="urn:microsoft.com/office/officeart/2005/8/layout/cycle5"/>
    <dgm:cxn modelId="{6866460F-FAA8-4E5A-AE82-29A5DA01DF33}" type="presParOf" srcId="{0413940A-E5D3-4B71-A702-AB04C97EF3E3}" destId="{C47F4154-1AEA-497E-82F5-01950D7D183F}" srcOrd="7" destOrd="0" presId="urn:microsoft.com/office/officeart/2005/8/layout/cycle5"/>
    <dgm:cxn modelId="{6FDE4EF9-1DC1-46C5-ADEA-DA8E41525BE4}" type="presParOf" srcId="{0413940A-E5D3-4B71-A702-AB04C97EF3E3}" destId="{461AC834-FD4B-4D54-8E5A-6B72555DFB0C}" srcOrd="8" destOrd="0" presId="urn:microsoft.com/office/officeart/2005/8/layout/cycle5"/>
    <dgm:cxn modelId="{85741142-A9F6-44EA-94EE-55233780C363}" type="presParOf" srcId="{0413940A-E5D3-4B71-A702-AB04C97EF3E3}" destId="{CD79BFFD-52F1-4484-A572-6FBF1B337D4F}" srcOrd="9" destOrd="0" presId="urn:microsoft.com/office/officeart/2005/8/layout/cycle5"/>
    <dgm:cxn modelId="{2B589ADF-B905-422B-8F0A-CB3D685801AD}" type="presParOf" srcId="{0413940A-E5D3-4B71-A702-AB04C97EF3E3}" destId="{B3ACD28C-69EC-4C6A-B92C-FC5AD730594A}" srcOrd="10" destOrd="0" presId="urn:microsoft.com/office/officeart/2005/8/layout/cycle5"/>
    <dgm:cxn modelId="{A2A51399-1776-4B93-A510-52CFE422B9AE}" type="presParOf" srcId="{0413940A-E5D3-4B71-A702-AB04C97EF3E3}" destId="{2FD85723-9799-4C59-9C32-62DF3409E046}" srcOrd="11" destOrd="0" presId="urn:microsoft.com/office/officeart/2005/8/layout/cycle5"/>
    <dgm:cxn modelId="{E9AA390B-45EA-4D3B-A5C7-A8291DF82C9C}" type="presParOf" srcId="{0413940A-E5D3-4B71-A702-AB04C97EF3E3}" destId="{FF4DD602-BBC3-4649-880D-D764EF3C7741}" srcOrd="12" destOrd="0" presId="urn:microsoft.com/office/officeart/2005/8/layout/cycle5"/>
    <dgm:cxn modelId="{22614C59-10C1-4C1E-8EA7-B125A40D13E1}" type="presParOf" srcId="{0413940A-E5D3-4B71-A702-AB04C97EF3E3}" destId="{689C0C35-89C6-4520-8DA9-90F2092B5AF7}" srcOrd="13" destOrd="0" presId="urn:microsoft.com/office/officeart/2005/8/layout/cycle5"/>
    <dgm:cxn modelId="{64D54D2C-36C5-4FC3-8186-24370C595148}" type="presParOf" srcId="{0413940A-E5D3-4B71-A702-AB04C97EF3E3}" destId="{43FD005B-F480-44BD-95CE-31CABB8117FB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CDD121-15BB-4FCF-A063-29ED8D2F41BB}" type="doc">
      <dgm:prSet loTypeId="urn:microsoft.com/office/officeart/2005/8/layout/cycle5" loCatId="cycl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5EE69184-F3C7-4D3D-9A4D-2025CDDEB2E4}">
      <dgm:prSet phldrT="[文字]" custT="1"/>
      <dgm:spPr/>
      <dgm:t>
        <a:bodyPr/>
        <a:lstStyle/>
        <a:p>
          <a:r>
            <a:rPr lang="zh-TW" altLang="en-US" sz="3200" b="1" dirty="0" smtClean="0"/>
            <a:t>禱告靈修</a:t>
          </a:r>
          <a:endParaRPr lang="zh-TW" altLang="en-US" sz="3200" b="1" dirty="0"/>
        </a:p>
      </dgm:t>
    </dgm:pt>
    <dgm:pt modelId="{2BE2CA95-ABC0-41A6-BD99-661BDEA8F399}" type="parTrans" cxnId="{0D4A728F-90D1-4E54-AC57-90AC85BB4A61}">
      <dgm:prSet/>
      <dgm:spPr/>
      <dgm:t>
        <a:bodyPr/>
        <a:lstStyle/>
        <a:p>
          <a:endParaRPr lang="zh-TW" altLang="en-US" sz="2800" b="1"/>
        </a:p>
      </dgm:t>
    </dgm:pt>
    <dgm:pt modelId="{636129EA-B544-4BE7-AA51-BF019843C062}" type="sibTrans" cxnId="{0D4A728F-90D1-4E54-AC57-90AC85BB4A61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51E6117B-0CEC-4508-93E6-DBCBE666BA4D}">
      <dgm:prSet phldrT="[文字]" custT="1"/>
      <dgm:spPr/>
      <dgm:t>
        <a:bodyPr/>
        <a:lstStyle/>
        <a:p>
          <a:r>
            <a:rPr lang="zh-TW" altLang="en-US" sz="3200" b="1" dirty="0" smtClean="0"/>
            <a:t>家庭和樂</a:t>
          </a:r>
          <a:endParaRPr lang="zh-TW" altLang="en-US" sz="3200" b="1" dirty="0"/>
        </a:p>
      </dgm:t>
    </dgm:pt>
    <dgm:pt modelId="{05749D89-F341-4B88-891F-CA0209AACBCA}" type="parTrans" cxnId="{4EA0793E-8BCD-4359-81C2-DA50BEB6A8B2}">
      <dgm:prSet/>
      <dgm:spPr/>
      <dgm:t>
        <a:bodyPr/>
        <a:lstStyle/>
        <a:p>
          <a:endParaRPr lang="zh-TW" altLang="en-US" sz="2800" b="1"/>
        </a:p>
      </dgm:t>
    </dgm:pt>
    <dgm:pt modelId="{46BB71FA-03EC-4956-B306-DFEDD9CD828C}" type="sibTrans" cxnId="{4EA0793E-8BCD-4359-81C2-DA50BEB6A8B2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1FACFF3E-EC4A-4426-9945-93EE0E82CF4A}">
      <dgm:prSet phldrT="[文字]" custT="1"/>
      <dgm:spPr/>
      <dgm:t>
        <a:bodyPr/>
        <a:lstStyle/>
        <a:p>
          <a:r>
            <a:rPr lang="zh-TW" altLang="en-US" sz="3200" b="1" dirty="0" smtClean="0"/>
            <a:t>家人支持</a:t>
          </a:r>
          <a:endParaRPr lang="zh-TW" altLang="en-US" sz="3200" b="1" dirty="0"/>
        </a:p>
      </dgm:t>
    </dgm:pt>
    <dgm:pt modelId="{2C7945E3-E122-4A14-815C-86B439EAD8B2}" type="parTrans" cxnId="{D1616DDC-04B2-452B-8B73-4B851C9D53A9}">
      <dgm:prSet/>
      <dgm:spPr/>
      <dgm:t>
        <a:bodyPr/>
        <a:lstStyle/>
        <a:p>
          <a:endParaRPr lang="zh-TW" altLang="en-US" sz="2800" b="1"/>
        </a:p>
      </dgm:t>
    </dgm:pt>
    <dgm:pt modelId="{7BF1F706-E228-417F-B455-DAE1CFFFC783}" type="sibTrans" cxnId="{D1616DDC-04B2-452B-8B73-4B851C9D53A9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94256599-86CF-4058-9364-D7EA10F047C9}">
      <dgm:prSet phldrT="[文字]" custT="1"/>
      <dgm:spPr/>
      <dgm:t>
        <a:bodyPr/>
        <a:lstStyle/>
        <a:p>
          <a:r>
            <a:rPr lang="zh-TW" altLang="en-US" sz="3200" b="1" dirty="0" smtClean="0"/>
            <a:t>團隊合作</a:t>
          </a:r>
          <a:endParaRPr lang="zh-TW" altLang="en-US" sz="3200" b="1" dirty="0"/>
        </a:p>
      </dgm:t>
    </dgm:pt>
    <dgm:pt modelId="{5269F763-497E-46D8-A58A-6CA198CADA75}" type="parTrans" cxnId="{31AAD0A4-E608-4D5A-9070-9BE4BE78FFF0}">
      <dgm:prSet/>
      <dgm:spPr/>
      <dgm:t>
        <a:bodyPr/>
        <a:lstStyle/>
        <a:p>
          <a:endParaRPr lang="zh-TW" altLang="en-US" sz="2800" b="1"/>
        </a:p>
      </dgm:t>
    </dgm:pt>
    <dgm:pt modelId="{6B6A5A9A-2571-46E4-AC4B-021741075004}" type="sibTrans" cxnId="{31AAD0A4-E608-4D5A-9070-9BE4BE78FFF0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AA5B4AEF-8D60-41DF-BCDF-1DA22904427E}">
      <dgm:prSet custT="1"/>
      <dgm:spPr/>
      <dgm:t>
        <a:bodyPr/>
        <a:lstStyle/>
        <a:p>
          <a:r>
            <a:rPr lang="zh-TW" altLang="en-US" sz="3200" b="1" dirty="0" smtClean="0"/>
            <a:t>完成任務</a:t>
          </a:r>
          <a:endParaRPr lang="zh-TW" altLang="en-US" sz="3200" b="1" dirty="0"/>
        </a:p>
      </dgm:t>
    </dgm:pt>
    <dgm:pt modelId="{85D5F94A-21B9-4677-B584-0B2ED6167FA9}" type="parTrans" cxnId="{ECA384DD-9FC7-44F4-ADE0-98A1702FF2C0}">
      <dgm:prSet/>
      <dgm:spPr/>
      <dgm:t>
        <a:bodyPr/>
        <a:lstStyle/>
        <a:p>
          <a:endParaRPr lang="zh-TW" altLang="en-US" sz="2800" b="1"/>
        </a:p>
      </dgm:t>
    </dgm:pt>
    <dgm:pt modelId="{A2513C6D-46F0-4E54-B7C3-895986AC1FEF}" type="sibTrans" cxnId="{ECA384DD-9FC7-44F4-ADE0-98A1702FF2C0}">
      <dgm:prSet/>
      <dgm:spPr>
        <a:ln w="28575">
          <a:solidFill>
            <a:srgbClr val="FF0000"/>
          </a:solidFill>
        </a:ln>
      </dgm:spPr>
      <dgm:t>
        <a:bodyPr/>
        <a:lstStyle/>
        <a:p>
          <a:endParaRPr lang="zh-TW" altLang="en-US" sz="2800" b="1"/>
        </a:p>
      </dgm:t>
    </dgm:pt>
    <dgm:pt modelId="{0413940A-E5D3-4B71-A702-AB04C97EF3E3}" type="pres">
      <dgm:prSet presAssocID="{83CDD121-15BB-4FCF-A063-29ED8D2F41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4188F8A-AF4B-4BDF-8F50-EAEDD546679A}" type="pres">
      <dgm:prSet presAssocID="{5EE69184-F3C7-4D3D-9A4D-2025CDDEB2E4}" presName="node" presStyleLbl="node1" presStyleIdx="0" presStyleCnt="5" custScaleX="1518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96195F4-95F5-4D61-B5DE-BB4545294D62}" type="pres">
      <dgm:prSet presAssocID="{5EE69184-F3C7-4D3D-9A4D-2025CDDEB2E4}" presName="spNode" presStyleCnt="0"/>
      <dgm:spPr/>
      <dgm:t>
        <a:bodyPr/>
        <a:lstStyle/>
        <a:p>
          <a:endParaRPr lang="zh-TW" altLang="en-US"/>
        </a:p>
      </dgm:t>
    </dgm:pt>
    <dgm:pt modelId="{37538987-76FD-490F-BAB3-16AE2D5F422C}" type="pres">
      <dgm:prSet presAssocID="{636129EA-B544-4BE7-AA51-BF019843C062}" presName="sibTrans" presStyleLbl="sibTrans1D1" presStyleIdx="0" presStyleCnt="5"/>
      <dgm:spPr/>
      <dgm:t>
        <a:bodyPr/>
        <a:lstStyle/>
        <a:p>
          <a:endParaRPr lang="zh-TW" altLang="en-US"/>
        </a:p>
      </dgm:t>
    </dgm:pt>
    <dgm:pt modelId="{9881CCD9-02C8-4A4F-8432-DFC49BBDB5F1}" type="pres">
      <dgm:prSet presAssocID="{51E6117B-0CEC-4508-93E6-DBCBE666BA4D}" presName="node" presStyleLbl="node1" presStyleIdx="1" presStyleCnt="5" custScaleX="1518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348796B-F623-49A9-B2C1-9D7DF4657EB3}" type="pres">
      <dgm:prSet presAssocID="{51E6117B-0CEC-4508-93E6-DBCBE666BA4D}" presName="spNode" presStyleCnt="0"/>
      <dgm:spPr/>
      <dgm:t>
        <a:bodyPr/>
        <a:lstStyle/>
        <a:p>
          <a:endParaRPr lang="zh-TW" altLang="en-US"/>
        </a:p>
      </dgm:t>
    </dgm:pt>
    <dgm:pt modelId="{F7E58710-7751-47D9-A845-9F417F06C044}" type="pres">
      <dgm:prSet presAssocID="{46BB71FA-03EC-4956-B306-DFEDD9CD828C}" presName="sibTrans" presStyleLbl="sibTrans1D1" presStyleIdx="1" presStyleCnt="5"/>
      <dgm:spPr/>
      <dgm:t>
        <a:bodyPr/>
        <a:lstStyle/>
        <a:p>
          <a:endParaRPr lang="zh-TW" altLang="en-US"/>
        </a:p>
      </dgm:t>
    </dgm:pt>
    <dgm:pt modelId="{E0AC14BD-808C-46BA-84E7-215663FE3E1A}" type="pres">
      <dgm:prSet presAssocID="{1FACFF3E-EC4A-4426-9945-93EE0E82CF4A}" presName="node" presStyleLbl="node1" presStyleIdx="2" presStyleCnt="5" custScaleX="151850" custRadScaleRad="87863" custRadScaleInc="-679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7F4154-1AEA-497E-82F5-01950D7D183F}" type="pres">
      <dgm:prSet presAssocID="{1FACFF3E-EC4A-4426-9945-93EE0E82CF4A}" presName="spNode" presStyleCnt="0"/>
      <dgm:spPr/>
      <dgm:t>
        <a:bodyPr/>
        <a:lstStyle/>
        <a:p>
          <a:endParaRPr lang="zh-TW" altLang="en-US"/>
        </a:p>
      </dgm:t>
    </dgm:pt>
    <dgm:pt modelId="{461AC834-FD4B-4D54-8E5A-6B72555DFB0C}" type="pres">
      <dgm:prSet presAssocID="{7BF1F706-E228-417F-B455-DAE1CFFFC783}" presName="sibTrans" presStyleLbl="sibTrans1D1" presStyleIdx="2" presStyleCnt="5"/>
      <dgm:spPr/>
      <dgm:t>
        <a:bodyPr/>
        <a:lstStyle/>
        <a:p>
          <a:endParaRPr lang="zh-TW" altLang="en-US"/>
        </a:p>
      </dgm:t>
    </dgm:pt>
    <dgm:pt modelId="{CD79BFFD-52F1-4484-A572-6FBF1B337D4F}" type="pres">
      <dgm:prSet presAssocID="{94256599-86CF-4058-9364-D7EA10F047C9}" presName="node" presStyleLbl="node1" presStyleIdx="3" presStyleCnt="5" custScaleX="151850" custRadScaleRad="89652" custRadScaleInc="716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ACD28C-69EC-4C6A-B92C-FC5AD730594A}" type="pres">
      <dgm:prSet presAssocID="{94256599-86CF-4058-9364-D7EA10F047C9}" presName="spNode" presStyleCnt="0"/>
      <dgm:spPr/>
      <dgm:t>
        <a:bodyPr/>
        <a:lstStyle/>
        <a:p>
          <a:endParaRPr lang="zh-TW" altLang="en-US"/>
        </a:p>
      </dgm:t>
    </dgm:pt>
    <dgm:pt modelId="{2FD85723-9799-4C59-9C32-62DF3409E046}" type="pres">
      <dgm:prSet presAssocID="{6B6A5A9A-2571-46E4-AC4B-021741075004}" presName="sibTrans" presStyleLbl="sibTrans1D1" presStyleIdx="3" presStyleCnt="5"/>
      <dgm:spPr/>
      <dgm:t>
        <a:bodyPr/>
        <a:lstStyle/>
        <a:p>
          <a:endParaRPr lang="zh-TW" altLang="en-US"/>
        </a:p>
      </dgm:t>
    </dgm:pt>
    <dgm:pt modelId="{FF4DD602-BBC3-4649-880D-D764EF3C7741}" type="pres">
      <dgm:prSet presAssocID="{AA5B4AEF-8D60-41DF-BCDF-1DA22904427E}" presName="node" presStyleLbl="node1" presStyleIdx="4" presStyleCnt="5" custScaleX="1518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89C0C35-89C6-4520-8DA9-90F2092B5AF7}" type="pres">
      <dgm:prSet presAssocID="{AA5B4AEF-8D60-41DF-BCDF-1DA22904427E}" presName="spNode" presStyleCnt="0"/>
      <dgm:spPr/>
      <dgm:t>
        <a:bodyPr/>
        <a:lstStyle/>
        <a:p>
          <a:endParaRPr lang="zh-TW" altLang="en-US"/>
        </a:p>
      </dgm:t>
    </dgm:pt>
    <dgm:pt modelId="{43FD005B-F480-44BD-95CE-31CABB8117FB}" type="pres">
      <dgm:prSet presAssocID="{A2513C6D-46F0-4E54-B7C3-895986AC1FEF}" presName="sibTrans" presStyleLbl="sibTrans1D1" presStyleIdx="4" presStyleCnt="5"/>
      <dgm:spPr/>
      <dgm:t>
        <a:bodyPr/>
        <a:lstStyle/>
        <a:p>
          <a:endParaRPr lang="zh-TW" altLang="en-US"/>
        </a:p>
      </dgm:t>
    </dgm:pt>
  </dgm:ptLst>
  <dgm:cxnLst>
    <dgm:cxn modelId="{0620F369-B510-4029-8C9C-7B04554DF4DE}" type="presOf" srcId="{46BB71FA-03EC-4956-B306-DFEDD9CD828C}" destId="{F7E58710-7751-47D9-A845-9F417F06C044}" srcOrd="0" destOrd="0" presId="urn:microsoft.com/office/officeart/2005/8/layout/cycle5"/>
    <dgm:cxn modelId="{01ED0B4B-0D35-44A6-889D-8A5E30365315}" type="presOf" srcId="{5EE69184-F3C7-4D3D-9A4D-2025CDDEB2E4}" destId="{64188F8A-AF4B-4BDF-8F50-EAEDD546679A}" srcOrd="0" destOrd="0" presId="urn:microsoft.com/office/officeart/2005/8/layout/cycle5"/>
    <dgm:cxn modelId="{430C1061-09EF-4124-8250-7A940247D998}" type="presOf" srcId="{A2513C6D-46F0-4E54-B7C3-895986AC1FEF}" destId="{43FD005B-F480-44BD-95CE-31CABB8117FB}" srcOrd="0" destOrd="0" presId="urn:microsoft.com/office/officeart/2005/8/layout/cycle5"/>
    <dgm:cxn modelId="{4EA0793E-8BCD-4359-81C2-DA50BEB6A8B2}" srcId="{83CDD121-15BB-4FCF-A063-29ED8D2F41BB}" destId="{51E6117B-0CEC-4508-93E6-DBCBE666BA4D}" srcOrd="1" destOrd="0" parTransId="{05749D89-F341-4B88-891F-CA0209AACBCA}" sibTransId="{46BB71FA-03EC-4956-B306-DFEDD9CD828C}"/>
    <dgm:cxn modelId="{D1616DDC-04B2-452B-8B73-4B851C9D53A9}" srcId="{83CDD121-15BB-4FCF-A063-29ED8D2F41BB}" destId="{1FACFF3E-EC4A-4426-9945-93EE0E82CF4A}" srcOrd="2" destOrd="0" parTransId="{2C7945E3-E122-4A14-815C-86B439EAD8B2}" sibTransId="{7BF1F706-E228-417F-B455-DAE1CFFFC783}"/>
    <dgm:cxn modelId="{9EDD2AD7-F056-4459-ADB8-E636DB80664D}" type="presOf" srcId="{83CDD121-15BB-4FCF-A063-29ED8D2F41BB}" destId="{0413940A-E5D3-4B71-A702-AB04C97EF3E3}" srcOrd="0" destOrd="0" presId="urn:microsoft.com/office/officeart/2005/8/layout/cycle5"/>
    <dgm:cxn modelId="{ECA384DD-9FC7-44F4-ADE0-98A1702FF2C0}" srcId="{83CDD121-15BB-4FCF-A063-29ED8D2F41BB}" destId="{AA5B4AEF-8D60-41DF-BCDF-1DA22904427E}" srcOrd="4" destOrd="0" parTransId="{85D5F94A-21B9-4677-B584-0B2ED6167FA9}" sibTransId="{A2513C6D-46F0-4E54-B7C3-895986AC1FEF}"/>
    <dgm:cxn modelId="{BEAB5823-1A71-4966-9F09-9EDD0BCB3124}" type="presOf" srcId="{7BF1F706-E228-417F-B455-DAE1CFFFC783}" destId="{461AC834-FD4B-4D54-8E5A-6B72555DFB0C}" srcOrd="0" destOrd="0" presId="urn:microsoft.com/office/officeart/2005/8/layout/cycle5"/>
    <dgm:cxn modelId="{BC1B7E71-E905-4EAB-862D-DE5087B895F8}" type="presOf" srcId="{6B6A5A9A-2571-46E4-AC4B-021741075004}" destId="{2FD85723-9799-4C59-9C32-62DF3409E046}" srcOrd="0" destOrd="0" presId="urn:microsoft.com/office/officeart/2005/8/layout/cycle5"/>
    <dgm:cxn modelId="{706E1C64-F26A-4491-A9FE-D44BD3F04808}" type="presOf" srcId="{636129EA-B544-4BE7-AA51-BF019843C062}" destId="{37538987-76FD-490F-BAB3-16AE2D5F422C}" srcOrd="0" destOrd="0" presId="urn:microsoft.com/office/officeart/2005/8/layout/cycle5"/>
    <dgm:cxn modelId="{0D4A728F-90D1-4E54-AC57-90AC85BB4A61}" srcId="{83CDD121-15BB-4FCF-A063-29ED8D2F41BB}" destId="{5EE69184-F3C7-4D3D-9A4D-2025CDDEB2E4}" srcOrd="0" destOrd="0" parTransId="{2BE2CA95-ABC0-41A6-BD99-661BDEA8F399}" sibTransId="{636129EA-B544-4BE7-AA51-BF019843C062}"/>
    <dgm:cxn modelId="{B89955F2-D117-4B1B-A9AA-9F75788D0E69}" type="presOf" srcId="{1FACFF3E-EC4A-4426-9945-93EE0E82CF4A}" destId="{E0AC14BD-808C-46BA-84E7-215663FE3E1A}" srcOrd="0" destOrd="0" presId="urn:microsoft.com/office/officeart/2005/8/layout/cycle5"/>
    <dgm:cxn modelId="{E168C706-2298-4523-815E-E5930FA1910E}" type="presOf" srcId="{AA5B4AEF-8D60-41DF-BCDF-1DA22904427E}" destId="{FF4DD602-BBC3-4649-880D-D764EF3C7741}" srcOrd="0" destOrd="0" presId="urn:microsoft.com/office/officeart/2005/8/layout/cycle5"/>
    <dgm:cxn modelId="{066AC154-9117-482E-86C3-7BA852723A75}" type="presOf" srcId="{51E6117B-0CEC-4508-93E6-DBCBE666BA4D}" destId="{9881CCD9-02C8-4A4F-8432-DFC49BBDB5F1}" srcOrd="0" destOrd="0" presId="urn:microsoft.com/office/officeart/2005/8/layout/cycle5"/>
    <dgm:cxn modelId="{86A5902C-7D1C-45DD-9D80-BB0BB78B8841}" type="presOf" srcId="{94256599-86CF-4058-9364-D7EA10F047C9}" destId="{CD79BFFD-52F1-4484-A572-6FBF1B337D4F}" srcOrd="0" destOrd="0" presId="urn:microsoft.com/office/officeart/2005/8/layout/cycle5"/>
    <dgm:cxn modelId="{31AAD0A4-E608-4D5A-9070-9BE4BE78FFF0}" srcId="{83CDD121-15BB-4FCF-A063-29ED8D2F41BB}" destId="{94256599-86CF-4058-9364-D7EA10F047C9}" srcOrd="3" destOrd="0" parTransId="{5269F763-497E-46D8-A58A-6CA198CADA75}" sibTransId="{6B6A5A9A-2571-46E4-AC4B-021741075004}"/>
    <dgm:cxn modelId="{0B4ACFE3-5FB2-45D0-924D-5DDCB3C7F881}" type="presParOf" srcId="{0413940A-E5D3-4B71-A702-AB04C97EF3E3}" destId="{64188F8A-AF4B-4BDF-8F50-EAEDD546679A}" srcOrd="0" destOrd="0" presId="urn:microsoft.com/office/officeart/2005/8/layout/cycle5"/>
    <dgm:cxn modelId="{ABF24C8E-6F51-46AD-811C-518BC090DC3D}" type="presParOf" srcId="{0413940A-E5D3-4B71-A702-AB04C97EF3E3}" destId="{396195F4-95F5-4D61-B5DE-BB4545294D62}" srcOrd="1" destOrd="0" presId="urn:microsoft.com/office/officeart/2005/8/layout/cycle5"/>
    <dgm:cxn modelId="{EB654856-BEC7-4191-BA06-2A953263D6BC}" type="presParOf" srcId="{0413940A-E5D3-4B71-A702-AB04C97EF3E3}" destId="{37538987-76FD-490F-BAB3-16AE2D5F422C}" srcOrd="2" destOrd="0" presId="urn:microsoft.com/office/officeart/2005/8/layout/cycle5"/>
    <dgm:cxn modelId="{D1C0859F-574F-4D8D-BA49-AE1A7DDC80E2}" type="presParOf" srcId="{0413940A-E5D3-4B71-A702-AB04C97EF3E3}" destId="{9881CCD9-02C8-4A4F-8432-DFC49BBDB5F1}" srcOrd="3" destOrd="0" presId="urn:microsoft.com/office/officeart/2005/8/layout/cycle5"/>
    <dgm:cxn modelId="{501753F1-BF69-47E5-BD13-DF80C2AE0537}" type="presParOf" srcId="{0413940A-E5D3-4B71-A702-AB04C97EF3E3}" destId="{9348796B-F623-49A9-B2C1-9D7DF4657EB3}" srcOrd="4" destOrd="0" presId="urn:microsoft.com/office/officeart/2005/8/layout/cycle5"/>
    <dgm:cxn modelId="{2815E49C-BE85-47C7-A3CB-E49E553178AD}" type="presParOf" srcId="{0413940A-E5D3-4B71-A702-AB04C97EF3E3}" destId="{F7E58710-7751-47D9-A845-9F417F06C044}" srcOrd="5" destOrd="0" presId="urn:microsoft.com/office/officeart/2005/8/layout/cycle5"/>
    <dgm:cxn modelId="{A2237652-C1D4-4737-A3FE-6D512EDB2470}" type="presParOf" srcId="{0413940A-E5D3-4B71-A702-AB04C97EF3E3}" destId="{E0AC14BD-808C-46BA-84E7-215663FE3E1A}" srcOrd="6" destOrd="0" presId="urn:microsoft.com/office/officeart/2005/8/layout/cycle5"/>
    <dgm:cxn modelId="{87CA544B-B358-47D0-A8E0-854923837A98}" type="presParOf" srcId="{0413940A-E5D3-4B71-A702-AB04C97EF3E3}" destId="{C47F4154-1AEA-497E-82F5-01950D7D183F}" srcOrd="7" destOrd="0" presId="urn:microsoft.com/office/officeart/2005/8/layout/cycle5"/>
    <dgm:cxn modelId="{0D2C2B6F-56A9-459C-B3E2-87ADD5A5EE09}" type="presParOf" srcId="{0413940A-E5D3-4B71-A702-AB04C97EF3E3}" destId="{461AC834-FD4B-4D54-8E5A-6B72555DFB0C}" srcOrd="8" destOrd="0" presId="urn:microsoft.com/office/officeart/2005/8/layout/cycle5"/>
    <dgm:cxn modelId="{D2199D1C-E8E9-4FDD-9AE7-C6A49FF581D5}" type="presParOf" srcId="{0413940A-E5D3-4B71-A702-AB04C97EF3E3}" destId="{CD79BFFD-52F1-4484-A572-6FBF1B337D4F}" srcOrd="9" destOrd="0" presId="urn:microsoft.com/office/officeart/2005/8/layout/cycle5"/>
    <dgm:cxn modelId="{40EEAE18-006F-49C4-AEF9-89FF64DA3E50}" type="presParOf" srcId="{0413940A-E5D3-4B71-A702-AB04C97EF3E3}" destId="{B3ACD28C-69EC-4C6A-B92C-FC5AD730594A}" srcOrd="10" destOrd="0" presId="urn:microsoft.com/office/officeart/2005/8/layout/cycle5"/>
    <dgm:cxn modelId="{483A9AC3-6F7A-4A74-8E26-96642523000E}" type="presParOf" srcId="{0413940A-E5D3-4B71-A702-AB04C97EF3E3}" destId="{2FD85723-9799-4C59-9C32-62DF3409E046}" srcOrd="11" destOrd="0" presId="urn:microsoft.com/office/officeart/2005/8/layout/cycle5"/>
    <dgm:cxn modelId="{D96BEEFA-EBB6-4A51-AC65-FC507CABAD04}" type="presParOf" srcId="{0413940A-E5D3-4B71-A702-AB04C97EF3E3}" destId="{FF4DD602-BBC3-4649-880D-D764EF3C7741}" srcOrd="12" destOrd="0" presId="urn:microsoft.com/office/officeart/2005/8/layout/cycle5"/>
    <dgm:cxn modelId="{F66301F3-8B4A-42C6-AB74-0A5FBA05CD84}" type="presParOf" srcId="{0413940A-E5D3-4B71-A702-AB04C97EF3E3}" destId="{689C0C35-89C6-4520-8DA9-90F2092B5AF7}" srcOrd="13" destOrd="0" presId="urn:microsoft.com/office/officeart/2005/8/layout/cycle5"/>
    <dgm:cxn modelId="{54927369-25E9-4732-A706-C93702B91DEE}" type="presParOf" srcId="{0413940A-E5D3-4B71-A702-AB04C97EF3E3}" destId="{43FD005B-F480-44BD-95CE-31CABB8117FB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7FB53F4-7E94-425B-9E46-87AB049AE5BD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</dgm:pt>
    <dgm:pt modelId="{9F36CA8D-21E5-4E88-BDF9-DBF3AAFA4897}">
      <dgm:prSet phldrT="[文字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禱告靈修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BEA2A9-13D2-4102-BEFC-B3CF604FEC2D}" type="parTrans" cxnId="{AF5EFA7B-C962-4F5B-8C37-354909752963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859F1B8-C8B8-462E-9BB7-85486A6797E7}" type="sibTrans" cxnId="{AF5EFA7B-C962-4F5B-8C37-354909752963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73A496-BACF-4CB9-A025-6837F1D9C70C}">
      <dgm:prSet phldrT="[文字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放下休息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8316D3-7E4C-478A-B2A5-E1EA5061F79A}" type="parTrans" cxnId="{5A9C47EF-CF70-48F6-90AA-CB1C4F26A45A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D8462D-9B78-4AB7-A124-1309880C0476}" type="sibTrans" cxnId="{5A9C47EF-CF70-48F6-90AA-CB1C4F26A45A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C254DC-9770-4EC0-9E2B-FBC08A891F26}">
      <dgm:prSet phldrT="[文字]"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敬虔</a:t>
          </a:r>
          <a:endParaRPr lang="en-US" altLang="zh-TW" sz="32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生活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B930CC-F7FF-45E3-88D7-20E7F8A8EE15}" type="parTrans" cxnId="{6F41B4F2-0147-43EB-93D3-8E8D4D77C495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1E54AC-A706-47FC-9FBF-39529F2FAF09}" type="sibTrans" cxnId="{6F41B4F2-0147-43EB-93D3-8E8D4D77C495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882AF3-264E-4797-A471-77A3E0AB6B21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反思</a:t>
          </a:r>
          <a:endParaRPr lang="en-US" altLang="zh-TW" sz="32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成長</a:t>
          </a:r>
          <a:endParaRPr lang="zh-TW" altLang="en-US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0DCAD25-119B-4CA0-BFAE-23E4B7984D23}" type="parTrans" cxnId="{5B7D1E87-41BC-4F22-8A6C-7B3DBE610D16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500A5B-FF23-4EBE-A0CB-F4B776529D75}" type="sibTrans" cxnId="{5B7D1E87-41BC-4F22-8A6C-7B3DBE610D16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F03E90-7EC7-4021-A5EA-434AB2056A9E}">
      <dgm:prSet custT="1"/>
      <dgm:spPr>
        <a:solidFill>
          <a:schemeClr val="bg1"/>
        </a:solid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調整</a:t>
          </a:r>
          <a:endParaRPr lang="en-US" altLang="zh-TW" sz="32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r>
            <a:rPr lang="zh-TW" alt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觀念</a:t>
          </a:r>
          <a:endParaRPr lang="en-US" altLang="zh-TW" sz="32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86A92C-92C3-4B93-AA44-70F3C68736FA}" type="parTrans" cxnId="{49DB4DE9-5B71-48CF-8636-E3857DE995A4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D17966-46EA-4EE4-8582-134EBC185D17}" type="sibTrans" cxnId="{49DB4DE9-5B71-48CF-8636-E3857DE995A4}">
      <dgm:prSet/>
      <dgm:spPr/>
      <dgm:t>
        <a:bodyPr/>
        <a:lstStyle/>
        <a:p>
          <a:pPr>
            <a:lnSpc>
              <a:spcPct val="70000"/>
            </a:lnSpc>
            <a:spcBef>
              <a:spcPts val="0"/>
            </a:spcBef>
            <a:spcAft>
              <a:spcPts val="0"/>
            </a:spcAft>
          </a:pPr>
          <a:endParaRPr lang="zh-TW" altLang="en-US" sz="2400" b="1">
            <a:solidFill>
              <a:schemeClr val="accent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18B1B94-3EFC-45C4-B237-AB9F0EB162FF}" type="pres">
      <dgm:prSet presAssocID="{67FB53F4-7E94-425B-9E46-87AB049AE5BD}" presName="CompostProcess" presStyleCnt="0">
        <dgm:presLayoutVars>
          <dgm:dir/>
          <dgm:resizeHandles val="exact"/>
        </dgm:presLayoutVars>
      </dgm:prSet>
      <dgm:spPr/>
    </dgm:pt>
    <dgm:pt modelId="{F7808E56-585C-45F3-A7AF-86499D3D4BA5}" type="pres">
      <dgm:prSet presAssocID="{67FB53F4-7E94-425B-9E46-87AB049AE5BD}" presName="arrow" presStyleLbl="bgShp" presStyleIdx="0" presStyleCn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</dgm:pt>
    <dgm:pt modelId="{DC86BD7F-4550-4A41-B2C6-38508FB998DD}" type="pres">
      <dgm:prSet presAssocID="{67FB53F4-7E94-425B-9E46-87AB049AE5BD}" presName="linearProcess" presStyleCnt="0"/>
      <dgm:spPr/>
    </dgm:pt>
    <dgm:pt modelId="{79C663E4-4DF5-4483-8430-D6BAEB84F993}" type="pres">
      <dgm:prSet presAssocID="{9F36CA8D-21E5-4E88-BDF9-DBF3AAFA4897}" presName="textNode" presStyleLbl="node1" presStyleIdx="0" presStyleCnt="5" custLinFactNeighborY="19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1C5D07-3399-4E25-8D4A-BDCD56AE00BC}" type="pres">
      <dgm:prSet presAssocID="{8859F1B8-C8B8-462E-9BB7-85486A6797E7}" presName="sibTrans" presStyleCnt="0"/>
      <dgm:spPr/>
    </dgm:pt>
    <dgm:pt modelId="{E00464FF-A074-4215-8F34-92E0363AD7C1}" type="pres">
      <dgm:prSet presAssocID="{23F03E90-7EC7-4021-A5EA-434AB2056A9E}" presName="textNode" presStyleLbl="node1" presStyleIdx="1" presStyleCnt="5" custLinFactNeighborX="-16354" custLinFactNeighborY="19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2E334D0-D712-4B4E-8547-34B503F3C4B4}" type="pres">
      <dgm:prSet presAssocID="{85D17966-46EA-4EE4-8582-134EBC185D17}" presName="sibTrans" presStyleCnt="0"/>
      <dgm:spPr/>
    </dgm:pt>
    <dgm:pt modelId="{453C03A8-11BF-42C6-9E6C-9C0ECB07FF6D}" type="pres">
      <dgm:prSet presAssocID="{01882AF3-264E-4797-A471-77A3E0AB6B21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3246BF6-52D5-4FCB-A502-1639C7C0D3E6}" type="pres">
      <dgm:prSet presAssocID="{F6500A5B-FF23-4EBE-A0CB-F4B776529D75}" presName="sibTrans" presStyleCnt="0"/>
      <dgm:spPr/>
    </dgm:pt>
    <dgm:pt modelId="{09E6452A-6C99-4770-8E8A-430D4CD6C88A}" type="pres">
      <dgm:prSet presAssocID="{0273A496-BACF-4CB9-A025-6837F1D9C70C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FCE1D6-D08A-4854-8270-0B1D5DA10738}" type="pres">
      <dgm:prSet presAssocID="{15D8462D-9B78-4AB7-A124-1309880C0476}" presName="sibTrans" presStyleCnt="0"/>
      <dgm:spPr/>
    </dgm:pt>
    <dgm:pt modelId="{93A8442E-858E-4ED0-BBB0-8931A130185B}" type="pres">
      <dgm:prSet presAssocID="{C9C254DC-9770-4EC0-9E2B-FBC08A891F26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B7D1E87-41BC-4F22-8A6C-7B3DBE610D16}" srcId="{67FB53F4-7E94-425B-9E46-87AB049AE5BD}" destId="{01882AF3-264E-4797-A471-77A3E0AB6B21}" srcOrd="2" destOrd="0" parTransId="{10DCAD25-119B-4CA0-BFAE-23E4B7984D23}" sibTransId="{F6500A5B-FF23-4EBE-A0CB-F4B776529D75}"/>
    <dgm:cxn modelId="{59645BEC-945E-45B3-8221-00C143B3A787}" type="presOf" srcId="{C9C254DC-9770-4EC0-9E2B-FBC08A891F26}" destId="{93A8442E-858E-4ED0-BBB0-8931A130185B}" srcOrd="0" destOrd="0" presId="urn:microsoft.com/office/officeart/2005/8/layout/hProcess9"/>
    <dgm:cxn modelId="{C9B244C2-C91C-40F0-8035-B4A968666910}" type="presOf" srcId="{9F36CA8D-21E5-4E88-BDF9-DBF3AAFA4897}" destId="{79C663E4-4DF5-4483-8430-D6BAEB84F993}" srcOrd="0" destOrd="0" presId="urn:microsoft.com/office/officeart/2005/8/layout/hProcess9"/>
    <dgm:cxn modelId="{B34CCBEB-2EEA-4C35-8EDC-070F9FDD0B23}" type="presOf" srcId="{01882AF3-264E-4797-A471-77A3E0AB6B21}" destId="{453C03A8-11BF-42C6-9E6C-9C0ECB07FF6D}" srcOrd="0" destOrd="0" presId="urn:microsoft.com/office/officeart/2005/8/layout/hProcess9"/>
    <dgm:cxn modelId="{CC1BC8E0-AE0F-46C6-8AD0-71ECFFC39A48}" type="presOf" srcId="{0273A496-BACF-4CB9-A025-6837F1D9C70C}" destId="{09E6452A-6C99-4770-8E8A-430D4CD6C88A}" srcOrd="0" destOrd="0" presId="urn:microsoft.com/office/officeart/2005/8/layout/hProcess9"/>
    <dgm:cxn modelId="{A390D153-78A5-492E-9F84-E7866DC52214}" type="presOf" srcId="{67FB53F4-7E94-425B-9E46-87AB049AE5BD}" destId="{A18B1B94-3EFC-45C4-B237-AB9F0EB162FF}" srcOrd="0" destOrd="0" presId="urn:microsoft.com/office/officeart/2005/8/layout/hProcess9"/>
    <dgm:cxn modelId="{5A9C47EF-CF70-48F6-90AA-CB1C4F26A45A}" srcId="{67FB53F4-7E94-425B-9E46-87AB049AE5BD}" destId="{0273A496-BACF-4CB9-A025-6837F1D9C70C}" srcOrd="3" destOrd="0" parTransId="{1E8316D3-7E4C-478A-B2A5-E1EA5061F79A}" sibTransId="{15D8462D-9B78-4AB7-A124-1309880C0476}"/>
    <dgm:cxn modelId="{78FF2A7A-F321-416E-B3A3-21A28E41EA8D}" type="presOf" srcId="{23F03E90-7EC7-4021-A5EA-434AB2056A9E}" destId="{E00464FF-A074-4215-8F34-92E0363AD7C1}" srcOrd="0" destOrd="0" presId="urn:microsoft.com/office/officeart/2005/8/layout/hProcess9"/>
    <dgm:cxn modelId="{AF5EFA7B-C962-4F5B-8C37-354909752963}" srcId="{67FB53F4-7E94-425B-9E46-87AB049AE5BD}" destId="{9F36CA8D-21E5-4E88-BDF9-DBF3AAFA4897}" srcOrd="0" destOrd="0" parTransId="{96BEA2A9-13D2-4102-BEFC-B3CF604FEC2D}" sibTransId="{8859F1B8-C8B8-462E-9BB7-85486A6797E7}"/>
    <dgm:cxn modelId="{49DB4DE9-5B71-48CF-8636-E3857DE995A4}" srcId="{67FB53F4-7E94-425B-9E46-87AB049AE5BD}" destId="{23F03E90-7EC7-4021-A5EA-434AB2056A9E}" srcOrd="1" destOrd="0" parTransId="{9786A92C-92C3-4B93-AA44-70F3C68736FA}" sibTransId="{85D17966-46EA-4EE4-8582-134EBC185D17}"/>
    <dgm:cxn modelId="{6F41B4F2-0147-43EB-93D3-8E8D4D77C495}" srcId="{67FB53F4-7E94-425B-9E46-87AB049AE5BD}" destId="{C9C254DC-9770-4EC0-9E2B-FBC08A891F26}" srcOrd="4" destOrd="0" parTransId="{19B930CC-F7FF-45E3-88D7-20E7F8A8EE15}" sibTransId="{FA1E54AC-A706-47FC-9FBF-39529F2FAF09}"/>
    <dgm:cxn modelId="{376963CF-E4AB-443F-9FD7-EAF8D36D8686}" type="presParOf" srcId="{A18B1B94-3EFC-45C4-B237-AB9F0EB162FF}" destId="{F7808E56-585C-45F3-A7AF-86499D3D4BA5}" srcOrd="0" destOrd="0" presId="urn:microsoft.com/office/officeart/2005/8/layout/hProcess9"/>
    <dgm:cxn modelId="{B46C1086-2B75-43FC-A4A3-48EF751139A3}" type="presParOf" srcId="{A18B1B94-3EFC-45C4-B237-AB9F0EB162FF}" destId="{DC86BD7F-4550-4A41-B2C6-38508FB998DD}" srcOrd="1" destOrd="0" presId="urn:microsoft.com/office/officeart/2005/8/layout/hProcess9"/>
    <dgm:cxn modelId="{25867982-F115-4C7F-B363-64B918B4BB08}" type="presParOf" srcId="{DC86BD7F-4550-4A41-B2C6-38508FB998DD}" destId="{79C663E4-4DF5-4483-8430-D6BAEB84F993}" srcOrd="0" destOrd="0" presId="urn:microsoft.com/office/officeart/2005/8/layout/hProcess9"/>
    <dgm:cxn modelId="{1A3C02FE-9612-4D8F-8489-B5BA057401EE}" type="presParOf" srcId="{DC86BD7F-4550-4A41-B2C6-38508FB998DD}" destId="{BD1C5D07-3399-4E25-8D4A-BDCD56AE00BC}" srcOrd="1" destOrd="0" presId="urn:microsoft.com/office/officeart/2005/8/layout/hProcess9"/>
    <dgm:cxn modelId="{AE115DD0-2E80-470D-AECA-25E0AE7AC648}" type="presParOf" srcId="{DC86BD7F-4550-4A41-B2C6-38508FB998DD}" destId="{E00464FF-A074-4215-8F34-92E0363AD7C1}" srcOrd="2" destOrd="0" presId="urn:microsoft.com/office/officeart/2005/8/layout/hProcess9"/>
    <dgm:cxn modelId="{E3D27F76-7664-42C3-83C5-4EC8BFDEC7B0}" type="presParOf" srcId="{DC86BD7F-4550-4A41-B2C6-38508FB998DD}" destId="{F2E334D0-D712-4B4E-8547-34B503F3C4B4}" srcOrd="3" destOrd="0" presId="urn:microsoft.com/office/officeart/2005/8/layout/hProcess9"/>
    <dgm:cxn modelId="{70E1F6DF-5005-4760-BF25-441253C08D6D}" type="presParOf" srcId="{DC86BD7F-4550-4A41-B2C6-38508FB998DD}" destId="{453C03A8-11BF-42C6-9E6C-9C0ECB07FF6D}" srcOrd="4" destOrd="0" presId="urn:microsoft.com/office/officeart/2005/8/layout/hProcess9"/>
    <dgm:cxn modelId="{0D84090E-8FEA-497A-898F-C2C30116A1CA}" type="presParOf" srcId="{DC86BD7F-4550-4A41-B2C6-38508FB998DD}" destId="{C3246BF6-52D5-4FCB-A502-1639C7C0D3E6}" srcOrd="5" destOrd="0" presId="urn:microsoft.com/office/officeart/2005/8/layout/hProcess9"/>
    <dgm:cxn modelId="{3BA3BA01-0B48-4BA0-B4C0-B9BE700EBCDD}" type="presParOf" srcId="{DC86BD7F-4550-4A41-B2C6-38508FB998DD}" destId="{09E6452A-6C99-4770-8E8A-430D4CD6C88A}" srcOrd="6" destOrd="0" presId="urn:microsoft.com/office/officeart/2005/8/layout/hProcess9"/>
    <dgm:cxn modelId="{120AE3BD-3854-4183-B233-2A2F43168164}" type="presParOf" srcId="{DC86BD7F-4550-4A41-B2C6-38508FB998DD}" destId="{66FCE1D6-D08A-4854-8270-0B1D5DA10738}" srcOrd="7" destOrd="0" presId="urn:microsoft.com/office/officeart/2005/8/layout/hProcess9"/>
    <dgm:cxn modelId="{3F954B9F-60FE-4FBC-ABD3-738C4018CB6D}" type="presParOf" srcId="{DC86BD7F-4550-4A41-B2C6-38508FB998DD}" destId="{93A8442E-858E-4ED0-BBB0-8931A130185B}" srcOrd="8" destOrd="0" presId="urn:microsoft.com/office/officeart/2005/8/layout/hProcess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4EAD8CA-CD7C-4A28-81D0-B842E5F79D53}" type="doc">
      <dgm:prSet loTypeId="urn:microsoft.com/office/officeart/2005/8/layout/radial1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99DD801E-578F-4627-A9FF-DB73A648C9D0}">
      <dgm:prSet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3600" b="1" dirty="0" smtClean="0">
              <a:solidFill>
                <a:schemeClr val="tx1"/>
              </a:solidFill>
              <a:effectLst/>
              <a:latin typeface="+mn-ea"/>
              <a:ea typeface="+mn-ea"/>
            </a:rPr>
            <a:t>管理自己</a:t>
          </a:r>
          <a:endParaRPr lang="en-US" altLang="zh-TW" sz="3600" b="1" dirty="0" smtClean="0">
            <a:solidFill>
              <a:schemeClr val="tx1"/>
            </a:solidFill>
            <a:effectLst/>
            <a:latin typeface="+mn-ea"/>
            <a:ea typeface="+mn-ea"/>
          </a:endParaRPr>
        </a:p>
        <a:p>
          <a:pPr>
            <a:lnSpc>
              <a:spcPct val="70000"/>
            </a:lnSpc>
            <a:spcAft>
              <a:spcPts val="0"/>
            </a:spcAft>
          </a:pPr>
          <a:r>
            <a:rPr lang="zh-TW" altLang="en-US" sz="3600" b="1" dirty="0" smtClean="0">
              <a:solidFill>
                <a:schemeClr val="tx1"/>
              </a:solidFill>
              <a:effectLst/>
              <a:latin typeface="+mn-ea"/>
              <a:ea typeface="+mn-ea"/>
            </a:rPr>
            <a:t>的情緒</a:t>
          </a:r>
          <a:endParaRPr lang="zh-TW" altLang="en-US" sz="3600" b="1" dirty="0">
            <a:solidFill>
              <a:schemeClr val="tx1"/>
            </a:solidFill>
            <a:latin typeface="+mn-ea"/>
            <a:ea typeface="+mn-ea"/>
          </a:endParaRPr>
        </a:p>
      </dgm:t>
    </dgm:pt>
    <dgm:pt modelId="{3C1FBDAC-6BB0-460E-9D9B-78485260D847}" type="parTrans" cxnId="{D36B7158-14E0-47F5-B4DF-0E77F466AF55}">
      <dgm:prSet/>
      <dgm:spPr/>
      <dgm:t>
        <a:bodyPr/>
        <a:lstStyle/>
        <a:p>
          <a:endParaRPr lang="zh-TW" altLang="en-US" sz="4400">
            <a:solidFill>
              <a:schemeClr val="bg1"/>
            </a:solidFill>
            <a:latin typeface="+mn-ea"/>
            <a:ea typeface="+mn-ea"/>
          </a:endParaRPr>
        </a:p>
      </dgm:t>
    </dgm:pt>
    <dgm:pt modelId="{192A6B52-75BB-499E-9071-67778F940282}" type="sibTrans" cxnId="{D36B7158-14E0-47F5-B4DF-0E77F466AF55}">
      <dgm:prSet/>
      <dgm:spPr/>
      <dgm:t>
        <a:bodyPr/>
        <a:lstStyle/>
        <a:p>
          <a:endParaRPr lang="zh-TW" altLang="en-US" sz="4400">
            <a:solidFill>
              <a:schemeClr val="bg1"/>
            </a:solidFill>
            <a:latin typeface="+mn-ea"/>
            <a:ea typeface="+mn-ea"/>
          </a:endParaRPr>
        </a:p>
      </dgm:t>
    </dgm:pt>
    <dgm:pt modelId="{B4E0851A-1B7F-4086-8742-93A46CC53440}">
      <dgm:prSet custT="1"/>
      <dgm:spPr/>
      <dgm:t>
        <a:bodyPr/>
        <a:lstStyle/>
        <a:p>
          <a:r>
            <a:rPr lang="zh-TW" altLang="zh-TW" sz="2800" b="1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工作家庭衝突處理</a:t>
          </a:r>
          <a:endParaRPr lang="zh-TW" altLang="zh-TW" sz="2800" b="1" dirty="0">
            <a:solidFill>
              <a:schemeClr val="bg1"/>
            </a:solidFill>
            <a:effectLst/>
            <a:latin typeface="+mn-ea"/>
            <a:ea typeface="+mn-ea"/>
            <a:cs typeface="Times New Roman" panose="02020603050405020304" pitchFamily="18" charset="0"/>
          </a:endParaRPr>
        </a:p>
      </dgm:t>
    </dgm:pt>
    <dgm:pt modelId="{7B8B260C-0AAF-478B-A645-8375846486B2}" type="sibTrans" cxnId="{3C9F4A3F-2F24-4516-A250-623C16E0E9CE}">
      <dgm:prSet/>
      <dgm:spPr/>
      <dgm:t>
        <a:bodyPr/>
        <a:lstStyle/>
        <a:p>
          <a:endParaRPr lang="zh-TW" altLang="en-US" sz="4400">
            <a:solidFill>
              <a:schemeClr val="bg1"/>
            </a:solidFill>
            <a:latin typeface="+mn-ea"/>
            <a:ea typeface="+mn-ea"/>
          </a:endParaRPr>
        </a:p>
      </dgm:t>
    </dgm:pt>
    <dgm:pt modelId="{D50A2780-770F-4CEA-8F62-F42CD6AA52CA}" type="parTrans" cxnId="{3C9F4A3F-2F24-4516-A250-623C16E0E9CE}">
      <dgm:prSet custT="1"/>
      <dgm:spPr/>
      <dgm:t>
        <a:bodyPr/>
        <a:lstStyle/>
        <a:p>
          <a:endParaRPr lang="zh-TW" altLang="en-US" sz="1100">
            <a:solidFill>
              <a:schemeClr val="bg1"/>
            </a:solidFill>
            <a:latin typeface="+mn-ea"/>
            <a:ea typeface="+mn-ea"/>
          </a:endParaRPr>
        </a:p>
      </dgm:t>
    </dgm:pt>
    <dgm:pt modelId="{172EB0BB-23F7-4C96-ACCA-19482388F2D7}">
      <dgm:prSet custT="1"/>
      <dgm:spPr/>
      <dgm:t>
        <a:bodyPr/>
        <a:lstStyle/>
        <a:p>
          <a:r>
            <a:rPr lang="zh-TW" altLang="zh-TW" sz="2800" b="1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工作與家庭的切割</a:t>
          </a:r>
          <a:endParaRPr lang="zh-TW" altLang="en-US" sz="2800" b="1" dirty="0">
            <a:solidFill>
              <a:schemeClr val="bg1"/>
            </a:solidFill>
            <a:latin typeface="+mn-ea"/>
            <a:ea typeface="+mn-ea"/>
            <a:cs typeface="Times New Roman" panose="02020603050405020304" pitchFamily="18" charset="0"/>
          </a:endParaRPr>
        </a:p>
      </dgm:t>
    </dgm:pt>
    <dgm:pt modelId="{AA5B83A6-7E37-4FB7-B127-DD042D324B4E}" type="sibTrans" cxnId="{4E817839-E19C-462E-A0FA-680CA1FD210C}">
      <dgm:prSet/>
      <dgm:spPr/>
      <dgm:t>
        <a:bodyPr/>
        <a:lstStyle/>
        <a:p>
          <a:endParaRPr lang="zh-TW" altLang="en-US" sz="4400">
            <a:solidFill>
              <a:schemeClr val="bg1"/>
            </a:solidFill>
            <a:latin typeface="+mn-ea"/>
            <a:ea typeface="+mn-ea"/>
          </a:endParaRPr>
        </a:p>
      </dgm:t>
    </dgm:pt>
    <dgm:pt modelId="{5878C57A-9830-4E5C-BB56-295A9FCDBCCF}" type="parTrans" cxnId="{4E817839-E19C-462E-A0FA-680CA1FD210C}">
      <dgm:prSet custT="1"/>
      <dgm:spPr/>
      <dgm:t>
        <a:bodyPr/>
        <a:lstStyle/>
        <a:p>
          <a:endParaRPr lang="zh-TW" altLang="en-US" sz="1100">
            <a:solidFill>
              <a:schemeClr val="bg1"/>
            </a:solidFill>
            <a:latin typeface="+mn-ea"/>
            <a:ea typeface="+mn-ea"/>
          </a:endParaRPr>
        </a:p>
      </dgm:t>
    </dgm:pt>
    <dgm:pt modelId="{DB2D379F-F925-456F-8114-28FFBC0D7E4F}">
      <dgm:prSet custT="1"/>
      <dgm:spPr/>
      <dgm:t>
        <a:bodyPr/>
        <a:lstStyle/>
        <a:p>
          <a:r>
            <a:rPr lang="zh-TW" altLang="zh-TW" sz="2800" b="1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維</a:t>
          </a:r>
          <a:r>
            <a:rPr lang="zh-TW" altLang="en-US" sz="2800" b="1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繫</a:t>
          </a:r>
          <a:r>
            <a:rPr lang="zh-TW" altLang="zh-TW" sz="2800" b="1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良好家庭關係</a:t>
          </a:r>
        </a:p>
      </dgm:t>
    </dgm:pt>
    <dgm:pt modelId="{C090A164-F167-4948-9B96-85D3672F4E65}" type="parTrans" cxnId="{CD7E417C-80CF-4E9F-9820-A51028EFE6DD}">
      <dgm:prSet custT="1"/>
      <dgm:spPr/>
      <dgm:t>
        <a:bodyPr/>
        <a:lstStyle/>
        <a:p>
          <a:endParaRPr lang="zh-TW" altLang="en-US" sz="1100">
            <a:solidFill>
              <a:schemeClr val="bg1"/>
            </a:solidFill>
            <a:latin typeface="+mn-ea"/>
            <a:ea typeface="+mn-ea"/>
          </a:endParaRPr>
        </a:p>
      </dgm:t>
    </dgm:pt>
    <dgm:pt modelId="{84A2171B-0AEF-4D5C-A471-72F714034898}" type="sibTrans" cxnId="{CD7E417C-80CF-4E9F-9820-A51028EFE6DD}">
      <dgm:prSet/>
      <dgm:spPr/>
      <dgm:t>
        <a:bodyPr/>
        <a:lstStyle/>
        <a:p>
          <a:endParaRPr lang="zh-TW" altLang="en-US" sz="4400">
            <a:solidFill>
              <a:schemeClr val="bg1"/>
            </a:solidFill>
            <a:latin typeface="+mn-ea"/>
            <a:ea typeface="+mn-ea"/>
          </a:endParaRPr>
        </a:p>
      </dgm:t>
    </dgm:pt>
    <dgm:pt modelId="{27BAC906-CE43-49B2-BFA2-36FE6CC3221F}">
      <dgm:prSet custT="1"/>
      <dgm:spPr/>
      <dgm:t>
        <a:bodyPr/>
        <a:lstStyle/>
        <a:p>
          <a:r>
            <a:rPr lang="zh-TW" altLang="zh-TW" sz="2800" b="1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聖經的話得著力量</a:t>
          </a:r>
        </a:p>
      </dgm:t>
    </dgm:pt>
    <dgm:pt modelId="{38A1F848-5278-4E49-8ED5-1B1FE6E64E04}" type="parTrans" cxnId="{BBA035AA-3BE9-4394-8105-F73B5C59B3CD}">
      <dgm:prSet custT="1"/>
      <dgm:spPr/>
      <dgm:t>
        <a:bodyPr/>
        <a:lstStyle/>
        <a:p>
          <a:endParaRPr lang="zh-TW" altLang="en-US" sz="1100">
            <a:solidFill>
              <a:schemeClr val="bg1"/>
            </a:solidFill>
            <a:latin typeface="+mn-ea"/>
            <a:ea typeface="+mn-ea"/>
          </a:endParaRPr>
        </a:p>
      </dgm:t>
    </dgm:pt>
    <dgm:pt modelId="{B48E4EBF-5122-4C7D-9E7D-C75AA1409D08}" type="sibTrans" cxnId="{BBA035AA-3BE9-4394-8105-F73B5C59B3CD}">
      <dgm:prSet/>
      <dgm:spPr/>
      <dgm:t>
        <a:bodyPr/>
        <a:lstStyle/>
        <a:p>
          <a:endParaRPr lang="zh-TW" altLang="en-US" sz="4400">
            <a:solidFill>
              <a:schemeClr val="bg1"/>
            </a:solidFill>
            <a:latin typeface="+mn-ea"/>
            <a:ea typeface="+mn-ea"/>
          </a:endParaRPr>
        </a:p>
      </dgm:t>
    </dgm:pt>
    <dgm:pt modelId="{26AA84F3-4B58-43EB-8A5F-035859298FE8}" type="pres">
      <dgm:prSet presAssocID="{14EAD8CA-CD7C-4A28-81D0-B842E5F79D5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BB9B2E4-E256-4FD9-AB56-A18907426222}" type="pres">
      <dgm:prSet presAssocID="{99DD801E-578F-4627-A9FF-DB73A648C9D0}" presName="centerShape" presStyleLbl="node0" presStyleIdx="0" presStyleCnt="1" custScaleX="294394" custScaleY="301669"/>
      <dgm:spPr/>
      <dgm:t>
        <a:bodyPr/>
        <a:lstStyle/>
        <a:p>
          <a:endParaRPr lang="zh-TW" altLang="en-US"/>
        </a:p>
      </dgm:t>
    </dgm:pt>
    <dgm:pt modelId="{9EC777ED-FFBD-49F2-BAC3-C6E51ACD96B5}" type="pres">
      <dgm:prSet presAssocID="{5878C57A-9830-4E5C-BB56-295A9FCDBCCF}" presName="Name9" presStyleLbl="parChTrans1D2" presStyleIdx="0" presStyleCnt="4"/>
      <dgm:spPr/>
      <dgm:t>
        <a:bodyPr/>
        <a:lstStyle/>
        <a:p>
          <a:endParaRPr lang="zh-TW" altLang="en-US"/>
        </a:p>
      </dgm:t>
    </dgm:pt>
    <dgm:pt modelId="{CD95A91A-9E7C-4C04-AB43-9FD3574E5EF7}" type="pres">
      <dgm:prSet presAssocID="{5878C57A-9830-4E5C-BB56-295A9FCDBCCF}" presName="connTx" presStyleLbl="parChTrans1D2" presStyleIdx="0" presStyleCnt="4"/>
      <dgm:spPr/>
      <dgm:t>
        <a:bodyPr/>
        <a:lstStyle/>
        <a:p>
          <a:endParaRPr lang="zh-TW" altLang="en-US"/>
        </a:p>
      </dgm:t>
    </dgm:pt>
    <dgm:pt modelId="{EF083F82-763A-4531-83ED-0D6501148C78}" type="pres">
      <dgm:prSet presAssocID="{172EB0BB-23F7-4C96-ACCA-19482388F2D7}" presName="node" presStyleLbl="node1" presStyleIdx="0" presStyleCnt="4" custScaleX="160344" custScaleY="145396" custRadScaleRad="87071" custRadScaleInc="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F8DEBA-AC42-4EF7-86D1-123932A4D294}" type="pres">
      <dgm:prSet presAssocID="{D50A2780-770F-4CEA-8F62-F42CD6AA52CA}" presName="Name9" presStyleLbl="parChTrans1D2" presStyleIdx="1" presStyleCnt="4"/>
      <dgm:spPr/>
      <dgm:t>
        <a:bodyPr/>
        <a:lstStyle/>
        <a:p>
          <a:endParaRPr lang="zh-TW" altLang="en-US"/>
        </a:p>
      </dgm:t>
    </dgm:pt>
    <dgm:pt modelId="{D090A9E2-FA08-49A2-99A1-E9F804E4FE46}" type="pres">
      <dgm:prSet presAssocID="{D50A2780-770F-4CEA-8F62-F42CD6AA52CA}" presName="connTx" presStyleLbl="parChTrans1D2" presStyleIdx="1" presStyleCnt="4"/>
      <dgm:spPr/>
      <dgm:t>
        <a:bodyPr/>
        <a:lstStyle/>
        <a:p>
          <a:endParaRPr lang="zh-TW" altLang="en-US"/>
        </a:p>
      </dgm:t>
    </dgm:pt>
    <dgm:pt modelId="{9C2917AA-7067-4FAF-ADDA-3382221DFD26}" type="pres">
      <dgm:prSet presAssocID="{B4E0851A-1B7F-4086-8742-93A46CC53440}" presName="node" presStyleLbl="node1" presStyleIdx="1" presStyleCnt="4" custScaleX="159165" custScaleY="145745" custRadScaleRad="12835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E7D3ED-0BAA-4BD0-A839-A2282082C67E}" type="pres">
      <dgm:prSet presAssocID="{C090A164-F167-4948-9B96-85D3672F4E65}" presName="Name9" presStyleLbl="parChTrans1D2" presStyleIdx="2" presStyleCnt="4"/>
      <dgm:spPr/>
      <dgm:t>
        <a:bodyPr/>
        <a:lstStyle/>
        <a:p>
          <a:endParaRPr lang="zh-TW" altLang="en-US"/>
        </a:p>
      </dgm:t>
    </dgm:pt>
    <dgm:pt modelId="{A17386AE-3CF9-41AB-A71D-E269692FC810}" type="pres">
      <dgm:prSet presAssocID="{C090A164-F167-4948-9B96-85D3672F4E65}" presName="connTx" presStyleLbl="parChTrans1D2" presStyleIdx="2" presStyleCnt="4"/>
      <dgm:spPr/>
      <dgm:t>
        <a:bodyPr/>
        <a:lstStyle/>
        <a:p>
          <a:endParaRPr lang="zh-TW" altLang="en-US"/>
        </a:p>
      </dgm:t>
    </dgm:pt>
    <dgm:pt modelId="{A87BEC30-ADE3-468B-A7B1-FC21127EC00D}" type="pres">
      <dgm:prSet presAssocID="{DB2D379F-F925-456F-8114-28FFBC0D7E4F}" presName="node" presStyleLbl="node1" presStyleIdx="2" presStyleCnt="4" custScaleX="166483" custScaleY="137851" custRadScaleRad="8222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F4F6D9D-61BC-41F7-B163-76241F63A33B}" type="pres">
      <dgm:prSet presAssocID="{38A1F848-5278-4E49-8ED5-1B1FE6E64E04}" presName="Name9" presStyleLbl="parChTrans1D2" presStyleIdx="3" presStyleCnt="4"/>
      <dgm:spPr/>
      <dgm:t>
        <a:bodyPr/>
        <a:lstStyle/>
        <a:p>
          <a:endParaRPr lang="zh-TW" altLang="en-US"/>
        </a:p>
      </dgm:t>
    </dgm:pt>
    <dgm:pt modelId="{73491B06-BB5E-421B-9333-8947B2E6B49B}" type="pres">
      <dgm:prSet presAssocID="{38A1F848-5278-4E49-8ED5-1B1FE6E64E04}" presName="connTx" presStyleLbl="parChTrans1D2" presStyleIdx="3" presStyleCnt="4"/>
      <dgm:spPr/>
      <dgm:t>
        <a:bodyPr/>
        <a:lstStyle/>
        <a:p>
          <a:endParaRPr lang="zh-TW" altLang="en-US"/>
        </a:p>
      </dgm:t>
    </dgm:pt>
    <dgm:pt modelId="{71E4DB2D-3AB1-4D06-AA3F-0306D993FC88}" type="pres">
      <dgm:prSet presAssocID="{27BAC906-CE43-49B2-BFA2-36FE6CC3221F}" presName="node" presStyleLbl="node1" presStyleIdx="3" presStyleCnt="4" custScaleX="173489" custScaleY="164025" custRadScaleRad="1244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CEED1C7-25E2-40C0-8392-6F64565AC454}" type="presOf" srcId="{38A1F848-5278-4E49-8ED5-1B1FE6E64E04}" destId="{73491B06-BB5E-421B-9333-8947B2E6B49B}" srcOrd="1" destOrd="0" presId="urn:microsoft.com/office/officeart/2005/8/layout/radial1"/>
    <dgm:cxn modelId="{209AA467-205B-4EB1-A089-0FF98B597891}" type="presOf" srcId="{172EB0BB-23F7-4C96-ACCA-19482388F2D7}" destId="{EF083F82-763A-4531-83ED-0D6501148C78}" srcOrd="0" destOrd="0" presId="urn:microsoft.com/office/officeart/2005/8/layout/radial1"/>
    <dgm:cxn modelId="{1FCBE345-33B6-439D-9F3A-40442F44FCFB}" type="presOf" srcId="{5878C57A-9830-4E5C-BB56-295A9FCDBCCF}" destId="{CD95A91A-9E7C-4C04-AB43-9FD3574E5EF7}" srcOrd="1" destOrd="0" presId="urn:microsoft.com/office/officeart/2005/8/layout/radial1"/>
    <dgm:cxn modelId="{D925F79C-F73C-4A2F-BF47-A0506D073348}" type="presOf" srcId="{C090A164-F167-4948-9B96-85D3672F4E65}" destId="{30E7D3ED-0BAA-4BD0-A839-A2282082C67E}" srcOrd="0" destOrd="0" presId="urn:microsoft.com/office/officeart/2005/8/layout/radial1"/>
    <dgm:cxn modelId="{4E817839-E19C-462E-A0FA-680CA1FD210C}" srcId="{99DD801E-578F-4627-A9FF-DB73A648C9D0}" destId="{172EB0BB-23F7-4C96-ACCA-19482388F2D7}" srcOrd="0" destOrd="0" parTransId="{5878C57A-9830-4E5C-BB56-295A9FCDBCCF}" sibTransId="{AA5B83A6-7E37-4FB7-B127-DD042D324B4E}"/>
    <dgm:cxn modelId="{9C54A969-D93E-4AE9-9C3F-69A2FA05193C}" type="presOf" srcId="{DB2D379F-F925-456F-8114-28FFBC0D7E4F}" destId="{A87BEC30-ADE3-468B-A7B1-FC21127EC00D}" srcOrd="0" destOrd="0" presId="urn:microsoft.com/office/officeart/2005/8/layout/radial1"/>
    <dgm:cxn modelId="{7475F3E8-5185-4866-AA8E-E729D7037D9D}" type="presOf" srcId="{38A1F848-5278-4E49-8ED5-1B1FE6E64E04}" destId="{DF4F6D9D-61BC-41F7-B163-76241F63A33B}" srcOrd="0" destOrd="0" presId="urn:microsoft.com/office/officeart/2005/8/layout/radial1"/>
    <dgm:cxn modelId="{1AE6F8BD-EFA0-4C2A-822C-BA5FEF3DE6AC}" type="presOf" srcId="{D50A2780-770F-4CEA-8F62-F42CD6AA52CA}" destId="{A9F8DEBA-AC42-4EF7-86D1-123932A4D294}" srcOrd="0" destOrd="0" presId="urn:microsoft.com/office/officeart/2005/8/layout/radial1"/>
    <dgm:cxn modelId="{CD7E417C-80CF-4E9F-9820-A51028EFE6DD}" srcId="{99DD801E-578F-4627-A9FF-DB73A648C9D0}" destId="{DB2D379F-F925-456F-8114-28FFBC0D7E4F}" srcOrd="2" destOrd="0" parTransId="{C090A164-F167-4948-9B96-85D3672F4E65}" sibTransId="{84A2171B-0AEF-4D5C-A471-72F714034898}"/>
    <dgm:cxn modelId="{EF7B894F-8484-427A-9FBE-13C076213FAC}" type="presOf" srcId="{D50A2780-770F-4CEA-8F62-F42CD6AA52CA}" destId="{D090A9E2-FA08-49A2-99A1-E9F804E4FE46}" srcOrd="1" destOrd="0" presId="urn:microsoft.com/office/officeart/2005/8/layout/radial1"/>
    <dgm:cxn modelId="{D36B7158-14E0-47F5-B4DF-0E77F466AF55}" srcId="{14EAD8CA-CD7C-4A28-81D0-B842E5F79D53}" destId="{99DD801E-578F-4627-A9FF-DB73A648C9D0}" srcOrd="0" destOrd="0" parTransId="{3C1FBDAC-6BB0-460E-9D9B-78485260D847}" sibTransId="{192A6B52-75BB-499E-9071-67778F940282}"/>
    <dgm:cxn modelId="{B52574DF-A9CB-43E7-8B12-B105AC0084F6}" type="presOf" srcId="{99DD801E-578F-4627-A9FF-DB73A648C9D0}" destId="{3BB9B2E4-E256-4FD9-AB56-A18907426222}" srcOrd="0" destOrd="0" presId="urn:microsoft.com/office/officeart/2005/8/layout/radial1"/>
    <dgm:cxn modelId="{37E0F7EB-9972-43BD-B7AA-BE4ED8F67F25}" type="presOf" srcId="{5878C57A-9830-4E5C-BB56-295A9FCDBCCF}" destId="{9EC777ED-FFBD-49F2-BAC3-C6E51ACD96B5}" srcOrd="0" destOrd="0" presId="urn:microsoft.com/office/officeart/2005/8/layout/radial1"/>
    <dgm:cxn modelId="{BBA035AA-3BE9-4394-8105-F73B5C59B3CD}" srcId="{99DD801E-578F-4627-A9FF-DB73A648C9D0}" destId="{27BAC906-CE43-49B2-BFA2-36FE6CC3221F}" srcOrd="3" destOrd="0" parTransId="{38A1F848-5278-4E49-8ED5-1B1FE6E64E04}" sibTransId="{B48E4EBF-5122-4C7D-9E7D-C75AA1409D08}"/>
    <dgm:cxn modelId="{3C9F4A3F-2F24-4516-A250-623C16E0E9CE}" srcId="{99DD801E-578F-4627-A9FF-DB73A648C9D0}" destId="{B4E0851A-1B7F-4086-8742-93A46CC53440}" srcOrd="1" destOrd="0" parTransId="{D50A2780-770F-4CEA-8F62-F42CD6AA52CA}" sibTransId="{7B8B260C-0AAF-478B-A645-8375846486B2}"/>
    <dgm:cxn modelId="{59546A11-C621-4617-AE2F-7662D246C68F}" type="presOf" srcId="{B4E0851A-1B7F-4086-8742-93A46CC53440}" destId="{9C2917AA-7067-4FAF-ADDA-3382221DFD26}" srcOrd="0" destOrd="0" presId="urn:microsoft.com/office/officeart/2005/8/layout/radial1"/>
    <dgm:cxn modelId="{3C583DEE-1B53-4868-8F5E-AFCFDE258FCA}" type="presOf" srcId="{14EAD8CA-CD7C-4A28-81D0-B842E5F79D53}" destId="{26AA84F3-4B58-43EB-8A5F-035859298FE8}" srcOrd="0" destOrd="0" presId="urn:microsoft.com/office/officeart/2005/8/layout/radial1"/>
    <dgm:cxn modelId="{1DC5EFA9-9A8B-4B54-93BD-4C1D77150917}" type="presOf" srcId="{27BAC906-CE43-49B2-BFA2-36FE6CC3221F}" destId="{71E4DB2D-3AB1-4D06-AA3F-0306D993FC88}" srcOrd="0" destOrd="0" presId="urn:microsoft.com/office/officeart/2005/8/layout/radial1"/>
    <dgm:cxn modelId="{4CAB7D55-C4C7-46F4-AB02-9A0CFA5DDEBB}" type="presOf" srcId="{C090A164-F167-4948-9B96-85D3672F4E65}" destId="{A17386AE-3CF9-41AB-A71D-E269692FC810}" srcOrd="1" destOrd="0" presId="urn:microsoft.com/office/officeart/2005/8/layout/radial1"/>
    <dgm:cxn modelId="{C00C791C-41FE-4D97-AE60-D1008849C3BE}" type="presParOf" srcId="{26AA84F3-4B58-43EB-8A5F-035859298FE8}" destId="{3BB9B2E4-E256-4FD9-AB56-A18907426222}" srcOrd="0" destOrd="0" presId="urn:microsoft.com/office/officeart/2005/8/layout/radial1"/>
    <dgm:cxn modelId="{16127AFA-6871-413C-A966-5F00B9214FD8}" type="presParOf" srcId="{26AA84F3-4B58-43EB-8A5F-035859298FE8}" destId="{9EC777ED-FFBD-49F2-BAC3-C6E51ACD96B5}" srcOrd="1" destOrd="0" presId="urn:microsoft.com/office/officeart/2005/8/layout/radial1"/>
    <dgm:cxn modelId="{64BBBDBF-4254-440C-892C-5B1B0B7AF704}" type="presParOf" srcId="{9EC777ED-FFBD-49F2-BAC3-C6E51ACD96B5}" destId="{CD95A91A-9E7C-4C04-AB43-9FD3574E5EF7}" srcOrd="0" destOrd="0" presId="urn:microsoft.com/office/officeart/2005/8/layout/radial1"/>
    <dgm:cxn modelId="{E87562C8-420F-429C-8D14-688D01002BCF}" type="presParOf" srcId="{26AA84F3-4B58-43EB-8A5F-035859298FE8}" destId="{EF083F82-763A-4531-83ED-0D6501148C78}" srcOrd="2" destOrd="0" presId="urn:microsoft.com/office/officeart/2005/8/layout/radial1"/>
    <dgm:cxn modelId="{E65B85DC-72D5-4050-B7E7-E6DD5289B11F}" type="presParOf" srcId="{26AA84F3-4B58-43EB-8A5F-035859298FE8}" destId="{A9F8DEBA-AC42-4EF7-86D1-123932A4D294}" srcOrd="3" destOrd="0" presId="urn:microsoft.com/office/officeart/2005/8/layout/radial1"/>
    <dgm:cxn modelId="{1A1601ED-6A8C-40CF-A3F4-9256DA937F6E}" type="presParOf" srcId="{A9F8DEBA-AC42-4EF7-86D1-123932A4D294}" destId="{D090A9E2-FA08-49A2-99A1-E9F804E4FE46}" srcOrd="0" destOrd="0" presId="urn:microsoft.com/office/officeart/2005/8/layout/radial1"/>
    <dgm:cxn modelId="{4CF8703D-FC17-4B55-BC3C-998387C3C0DD}" type="presParOf" srcId="{26AA84F3-4B58-43EB-8A5F-035859298FE8}" destId="{9C2917AA-7067-4FAF-ADDA-3382221DFD26}" srcOrd="4" destOrd="0" presId="urn:microsoft.com/office/officeart/2005/8/layout/radial1"/>
    <dgm:cxn modelId="{53C56A17-7A7E-491B-9A08-12241C7CC7F1}" type="presParOf" srcId="{26AA84F3-4B58-43EB-8A5F-035859298FE8}" destId="{30E7D3ED-0BAA-4BD0-A839-A2282082C67E}" srcOrd="5" destOrd="0" presId="urn:microsoft.com/office/officeart/2005/8/layout/radial1"/>
    <dgm:cxn modelId="{DAC06D36-0927-4835-8BB4-07D800477BD4}" type="presParOf" srcId="{30E7D3ED-0BAA-4BD0-A839-A2282082C67E}" destId="{A17386AE-3CF9-41AB-A71D-E269692FC810}" srcOrd="0" destOrd="0" presId="urn:microsoft.com/office/officeart/2005/8/layout/radial1"/>
    <dgm:cxn modelId="{B27EE92B-A9F3-4706-B9D9-9847FFA18E64}" type="presParOf" srcId="{26AA84F3-4B58-43EB-8A5F-035859298FE8}" destId="{A87BEC30-ADE3-468B-A7B1-FC21127EC00D}" srcOrd="6" destOrd="0" presId="urn:microsoft.com/office/officeart/2005/8/layout/radial1"/>
    <dgm:cxn modelId="{AC9A32C4-DA7A-46E9-A27B-FCEEE0399C7A}" type="presParOf" srcId="{26AA84F3-4B58-43EB-8A5F-035859298FE8}" destId="{DF4F6D9D-61BC-41F7-B163-76241F63A33B}" srcOrd="7" destOrd="0" presId="urn:microsoft.com/office/officeart/2005/8/layout/radial1"/>
    <dgm:cxn modelId="{93307A7B-C380-4EB0-9F57-B1E506F7933E}" type="presParOf" srcId="{DF4F6D9D-61BC-41F7-B163-76241F63A33B}" destId="{73491B06-BB5E-421B-9333-8947B2E6B49B}" srcOrd="0" destOrd="0" presId="urn:microsoft.com/office/officeart/2005/8/layout/radial1"/>
    <dgm:cxn modelId="{DD682F47-648E-4677-A51A-3B09113F78EA}" type="presParOf" srcId="{26AA84F3-4B58-43EB-8A5F-035859298FE8}" destId="{71E4DB2D-3AB1-4D06-AA3F-0306D993FC88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215EF5-CFF1-4984-BDC0-4BC0D1CEB8A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177DF299-40A5-4853-9753-6BF989085E21}">
      <dgm:prSet custT="1"/>
      <dgm:spPr/>
      <dgm:t>
        <a:bodyPr/>
        <a:lstStyle/>
        <a:p>
          <a:r>
            <a:rPr lang="zh-TW" altLang="en-US" sz="2400" b="1" dirty="0" smtClean="0"/>
            <a:t>以神為優先，相信祂會供應我們所需。</a:t>
          </a:r>
          <a:endParaRPr lang="zh-TW" altLang="en-US" sz="2400" b="1" dirty="0"/>
        </a:p>
      </dgm:t>
    </dgm:pt>
    <dgm:pt modelId="{1D112067-938C-43AD-9418-C1C700058143}" type="parTrans" cxnId="{F0CC1875-B9EE-4574-BAF6-A19E75BB24DF}">
      <dgm:prSet/>
      <dgm:spPr/>
      <dgm:t>
        <a:bodyPr/>
        <a:lstStyle/>
        <a:p>
          <a:endParaRPr lang="zh-TW" altLang="en-US"/>
        </a:p>
      </dgm:t>
    </dgm:pt>
    <dgm:pt modelId="{209BAC42-07BB-4B41-B7F1-0B531EC6A0A3}" type="sibTrans" cxnId="{F0CC1875-B9EE-4574-BAF6-A19E75BB24DF}">
      <dgm:prSet/>
      <dgm:spPr/>
      <dgm:t>
        <a:bodyPr/>
        <a:lstStyle/>
        <a:p>
          <a:endParaRPr lang="zh-TW" altLang="en-US"/>
        </a:p>
      </dgm:t>
    </dgm:pt>
    <dgm:pt modelId="{65953FC7-B5E9-445E-8F13-5361F3FD6E85}">
      <dgm:prSet custT="1"/>
      <dgm:spPr/>
      <dgm:t>
        <a:bodyPr/>
        <a:lstStyle/>
        <a:p>
          <a:r>
            <a:rPr lang="zh-TW" altLang="en-US" sz="2400" b="1" dirty="0" smtClean="0"/>
            <a:t>合理安排時間，在工作與家庭之間找到平衡點。</a:t>
          </a:r>
          <a:endParaRPr lang="zh-TW" altLang="en-US" sz="2400" b="1" dirty="0"/>
        </a:p>
      </dgm:t>
    </dgm:pt>
    <dgm:pt modelId="{8F6812BF-3338-4CF4-B5BE-0DEF8C70AD5C}" type="parTrans" cxnId="{42C3B835-3A91-4E12-BD77-BCF929C13136}">
      <dgm:prSet/>
      <dgm:spPr/>
      <dgm:t>
        <a:bodyPr/>
        <a:lstStyle/>
        <a:p>
          <a:endParaRPr lang="zh-TW" altLang="en-US"/>
        </a:p>
      </dgm:t>
    </dgm:pt>
    <dgm:pt modelId="{BCC2D4EF-DBC7-4B08-8924-47657500A64E}" type="sibTrans" cxnId="{42C3B835-3A91-4E12-BD77-BCF929C13136}">
      <dgm:prSet/>
      <dgm:spPr/>
      <dgm:t>
        <a:bodyPr/>
        <a:lstStyle/>
        <a:p>
          <a:endParaRPr lang="zh-TW" altLang="en-US"/>
        </a:p>
      </dgm:t>
    </dgm:pt>
    <dgm:pt modelId="{D99212AB-3A0C-478D-8A30-5FDCB5054802}">
      <dgm:prSet custT="1"/>
      <dgm:spPr/>
      <dgm:t>
        <a:bodyPr/>
        <a:lstStyle/>
        <a:p>
          <a:r>
            <a:rPr lang="zh-TW" altLang="en-US" sz="2400" b="1" dirty="0" smtClean="0"/>
            <a:t>教導兒女，彼此造就，讓神的話成為家庭的根基。</a:t>
          </a:r>
          <a:endParaRPr lang="zh-TW" altLang="en-US" sz="2400" b="1" dirty="0"/>
        </a:p>
      </dgm:t>
    </dgm:pt>
    <dgm:pt modelId="{0965E92D-5688-475D-A6FB-6B0B27FE8083}" type="parTrans" cxnId="{DAD9198B-6238-45B2-B13B-8405A552A94C}">
      <dgm:prSet/>
      <dgm:spPr/>
      <dgm:t>
        <a:bodyPr/>
        <a:lstStyle/>
        <a:p>
          <a:endParaRPr lang="zh-TW" altLang="en-US"/>
        </a:p>
      </dgm:t>
    </dgm:pt>
    <dgm:pt modelId="{1B665BED-3B00-4835-88A1-984FED210BE0}" type="sibTrans" cxnId="{DAD9198B-6238-45B2-B13B-8405A552A94C}">
      <dgm:prSet/>
      <dgm:spPr/>
      <dgm:t>
        <a:bodyPr/>
        <a:lstStyle/>
        <a:p>
          <a:endParaRPr lang="zh-TW" altLang="en-US"/>
        </a:p>
      </dgm:t>
    </dgm:pt>
    <dgm:pt modelId="{9929B786-BD3B-4F52-BB78-AF0589F40D09}">
      <dgm:prSet custT="1"/>
      <dgm:spPr/>
      <dgm:t>
        <a:bodyPr/>
        <a:lstStyle/>
        <a:p>
          <a:r>
            <a:rPr lang="zh-TW" altLang="en-US" sz="2400" b="1" dirty="0" smtClean="0"/>
            <a:t>夫妻彼此相愛，建立穩固的家庭關係。</a:t>
          </a:r>
          <a:endParaRPr lang="zh-TW" altLang="en-US" sz="2400" b="1" dirty="0"/>
        </a:p>
      </dgm:t>
    </dgm:pt>
    <dgm:pt modelId="{9E99AA37-8038-4227-BB47-A04182E9A4F1}" type="parTrans" cxnId="{AD30BD4C-AB7F-4321-B3A1-54A724DAC452}">
      <dgm:prSet/>
      <dgm:spPr/>
      <dgm:t>
        <a:bodyPr/>
        <a:lstStyle/>
        <a:p>
          <a:endParaRPr lang="zh-TW" altLang="en-US"/>
        </a:p>
      </dgm:t>
    </dgm:pt>
    <dgm:pt modelId="{D13BB710-B23C-4513-B5F2-1D8961BB4F78}" type="sibTrans" cxnId="{AD30BD4C-AB7F-4321-B3A1-54A724DAC452}">
      <dgm:prSet/>
      <dgm:spPr/>
      <dgm:t>
        <a:bodyPr/>
        <a:lstStyle/>
        <a:p>
          <a:endParaRPr lang="zh-TW" altLang="en-US"/>
        </a:p>
      </dgm:t>
    </dgm:pt>
    <dgm:pt modelId="{743195E4-3CF9-4337-89D6-440E28F11043}" type="pres">
      <dgm:prSet presAssocID="{53215EF5-CFF1-4984-BDC0-4BC0D1CEB8A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0FEDAB1E-C30E-4248-B621-F3AACB0F1672}" type="pres">
      <dgm:prSet presAssocID="{177DF299-40A5-4853-9753-6BF989085E21}" presName="parentLin" presStyleCnt="0"/>
      <dgm:spPr/>
    </dgm:pt>
    <dgm:pt modelId="{9D95CA9A-C669-40FA-AD6B-2A567B092A9F}" type="pres">
      <dgm:prSet presAssocID="{177DF299-40A5-4853-9753-6BF989085E21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C5F84E25-4876-4E44-B5B0-C7280860121E}" type="pres">
      <dgm:prSet presAssocID="{177DF299-40A5-4853-9753-6BF989085E21}" presName="parentText" presStyleLbl="node1" presStyleIdx="0" presStyleCnt="4" custScaleX="12692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C1DC0BB-AAEF-4711-BDF9-F56A6E221605}" type="pres">
      <dgm:prSet presAssocID="{177DF299-40A5-4853-9753-6BF989085E21}" presName="negativeSpace" presStyleCnt="0"/>
      <dgm:spPr/>
    </dgm:pt>
    <dgm:pt modelId="{C97A9275-0AD1-4F97-8FF0-C89117FA9BBD}" type="pres">
      <dgm:prSet presAssocID="{177DF299-40A5-4853-9753-6BF989085E21}" presName="childText" presStyleLbl="conFgAcc1" presStyleIdx="0" presStyleCnt="4">
        <dgm:presLayoutVars>
          <dgm:bulletEnabled val="1"/>
        </dgm:presLayoutVars>
      </dgm:prSet>
      <dgm:spPr/>
    </dgm:pt>
    <dgm:pt modelId="{50FB233C-7B19-4FE9-8B4B-4318F15EC5ED}" type="pres">
      <dgm:prSet presAssocID="{209BAC42-07BB-4B41-B7F1-0B531EC6A0A3}" presName="spaceBetweenRectangles" presStyleCnt="0"/>
      <dgm:spPr/>
    </dgm:pt>
    <dgm:pt modelId="{83CD83EE-DB3E-4166-A542-1A39C411ADA4}" type="pres">
      <dgm:prSet presAssocID="{65953FC7-B5E9-445E-8F13-5361F3FD6E85}" presName="parentLin" presStyleCnt="0"/>
      <dgm:spPr/>
    </dgm:pt>
    <dgm:pt modelId="{C7217D1B-3398-487C-8E52-9E65A83766AB}" type="pres">
      <dgm:prSet presAssocID="{65953FC7-B5E9-445E-8F13-5361F3FD6E85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5037D4E9-9318-453F-86EA-41DAF813CFCB}" type="pres">
      <dgm:prSet presAssocID="{65953FC7-B5E9-445E-8F13-5361F3FD6E85}" presName="parentText" presStyleLbl="node1" presStyleIdx="1" presStyleCnt="4" custScaleX="127778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19789C-D6B6-486A-A9D5-4C26C5DCD403}" type="pres">
      <dgm:prSet presAssocID="{65953FC7-B5E9-445E-8F13-5361F3FD6E85}" presName="negativeSpace" presStyleCnt="0"/>
      <dgm:spPr/>
    </dgm:pt>
    <dgm:pt modelId="{0E66C32E-9FF6-418E-9622-FC64077427C0}" type="pres">
      <dgm:prSet presAssocID="{65953FC7-B5E9-445E-8F13-5361F3FD6E85}" presName="childText" presStyleLbl="conFgAcc1" presStyleIdx="1" presStyleCnt="4">
        <dgm:presLayoutVars>
          <dgm:bulletEnabled val="1"/>
        </dgm:presLayoutVars>
      </dgm:prSet>
      <dgm:spPr/>
    </dgm:pt>
    <dgm:pt modelId="{9213C3D8-878E-4DAC-B9A1-383ED20D6AAD}" type="pres">
      <dgm:prSet presAssocID="{BCC2D4EF-DBC7-4B08-8924-47657500A64E}" presName="spaceBetweenRectangles" presStyleCnt="0"/>
      <dgm:spPr/>
    </dgm:pt>
    <dgm:pt modelId="{FE7EB6EF-3837-4A7C-9660-F1BA3A255965}" type="pres">
      <dgm:prSet presAssocID="{9929B786-BD3B-4F52-BB78-AF0589F40D09}" presName="parentLin" presStyleCnt="0"/>
      <dgm:spPr/>
    </dgm:pt>
    <dgm:pt modelId="{8815BA0E-7B3E-4939-A8BE-C7A2D71D8628}" type="pres">
      <dgm:prSet presAssocID="{9929B786-BD3B-4F52-BB78-AF0589F40D09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109873C7-A5C2-49EC-BE0E-9281917CCEA6}" type="pres">
      <dgm:prSet presAssocID="{9929B786-BD3B-4F52-BB78-AF0589F40D09}" presName="parentText" presStyleLbl="node1" presStyleIdx="2" presStyleCnt="4" custScaleX="126927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9BCF1E7-AA50-438A-B9C4-F7A9A2120D50}" type="pres">
      <dgm:prSet presAssocID="{9929B786-BD3B-4F52-BB78-AF0589F40D09}" presName="negativeSpace" presStyleCnt="0"/>
      <dgm:spPr/>
    </dgm:pt>
    <dgm:pt modelId="{009B736E-8B5E-488B-81AA-96B31A3E14BE}" type="pres">
      <dgm:prSet presAssocID="{9929B786-BD3B-4F52-BB78-AF0589F40D09}" presName="childText" presStyleLbl="conFgAcc1" presStyleIdx="2" presStyleCnt="4">
        <dgm:presLayoutVars>
          <dgm:bulletEnabled val="1"/>
        </dgm:presLayoutVars>
      </dgm:prSet>
      <dgm:spPr/>
    </dgm:pt>
    <dgm:pt modelId="{9C46D2BB-D66B-4D55-BEE6-FB4AAA8C73B9}" type="pres">
      <dgm:prSet presAssocID="{D13BB710-B23C-4513-B5F2-1D8961BB4F78}" presName="spaceBetweenRectangles" presStyleCnt="0"/>
      <dgm:spPr/>
    </dgm:pt>
    <dgm:pt modelId="{30960686-3D48-4E81-9E72-863AAF7DC275}" type="pres">
      <dgm:prSet presAssocID="{D99212AB-3A0C-478D-8A30-5FDCB5054802}" presName="parentLin" presStyleCnt="0"/>
      <dgm:spPr/>
    </dgm:pt>
    <dgm:pt modelId="{EC93E00B-4F95-4AB0-A7BE-AC51CB8F1DB1}" type="pres">
      <dgm:prSet presAssocID="{D99212AB-3A0C-478D-8A30-5FDCB5054802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F226735A-A290-4F19-BF95-F7DBA4FB27CB}" type="pres">
      <dgm:prSet presAssocID="{D99212AB-3A0C-478D-8A30-5FDCB5054802}" presName="parentText" presStyleLbl="node1" presStyleIdx="3" presStyleCnt="4" custScaleX="126643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47772F-177D-4FAE-915C-50778FAEB308}" type="pres">
      <dgm:prSet presAssocID="{D99212AB-3A0C-478D-8A30-5FDCB5054802}" presName="negativeSpace" presStyleCnt="0"/>
      <dgm:spPr/>
    </dgm:pt>
    <dgm:pt modelId="{29305393-2320-47D5-AA6C-0AA0AA558954}" type="pres">
      <dgm:prSet presAssocID="{D99212AB-3A0C-478D-8A30-5FDCB5054802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36B08F9-4303-43C5-957A-AA2D96B46C09}" type="presOf" srcId="{53215EF5-CFF1-4984-BDC0-4BC0D1CEB8A1}" destId="{743195E4-3CF9-4337-89D6-440E28F11043}" srcOrd="0" destOrd="0" presId="urn:microsoft.com/office/officeart/2005/8/layout/list1"/>
    <dgm:cxn modelId="{321D0553-A277-442E-A52A-A3FB2ADC9777}" type="presOf" srcId="{D99212AB-3A0C-478D-8A30-5FDCB5054802}" destId="{F226735A-A290-4F19-BF95-F7DBA4FB27CB}" srcOrd="1" destOrd="0" presId="urn:microsoft.com/office/officeart/2005/8/layout/list1"/>
    <dgm:cxn modelId="{AD30BD4C-AB7F-4321-B3A1-54A724DAC452}" srcId="{53215EF5-CFF1-4984-BDC0-4BC0D1CEB8A1}" destId="{9929B786-BD3B-4F52-BB78-AF0589F40D09}" srcOrd="2" destOrd="0" parTransId="{9E99AA37-8038-4227-BB47-A04182E9A4F1}" sibTransId="{D13BB710-B23C-4513-B5F2-1D8961BB4F78}"/>
    <dgm:cxn modelId="{DCA6CCBD-1D89-4EF2-8DA3-A02E74A3594F}" type="presOf" srcId="{9929B786-BD3B-4F52-BB78-AF0589F40D09}" destId="{109873C7-A5C2-49EC-BE0E-9281917CCEA6}" srcOrd="1" destOrd="0" presId="urn:microsoft.com/office/officeart/2005/8/layout/list1"/>
    <dgm:cxn modelId="{42C3B835-3A91-4E12-BD77-BCF929C13136}" srcId="{53215EF5-CFF1-4984-BDC0-4BC0D1CEB8A1}" destId="{65953FC7-B5E9-445E-8F13-5361F3FD6E85}" srcOrd="1" destOrd="0" parTransId="{8F6812BF-3338-4CF4-B5BE-0DEF8C70AD5C}" sibTransId="{BCC2D4EF-DBC7-4B08-8924-47657500A64E}"/>
    <dgm:cxn modelId="{D7CA2139-EBE1-4D0C-9267-6BBD7FAED024}" type="presOf" srcId="{D99212AB-3A0C-478D-8A30-5FDCB5054802}" destId="{EC93E00B-4F95-4AB0-A7BE-AC51CB8F1DB1}" srcOrd="0" destOrd="0" presId="urn:microsoft.com/office/officeart/2005/8/layout/list1"/>
    <dgm:cxn modelId="{B7B11967-DFFE-4302-B957-B96601DDCE6E}" type="presOf" srcId="{177DF299-40A5-4853-9753-6BF989085E21}" destId="{9D95CA9A-C669-40FA-AD6B-2A567B092A9F}" srcOrd="0" destOrd="0" presId="urn:microsoft.com/office/officeart/2005/8/layout/list1"/>
    <dgm:cxn modelId="{8CB6F609-4CB2-45CA-BC5F-469DF474FBC8}" type="presOf" srcId="{177DF299-40A5-4853-9753-6BF989085E21}" destId="{C5F84E25-4876-4E44-B5B0-C7280860121E}" srcOrd="1" destOrd="0" presId="urn:microsoft.com/office/officeart/2005/8/layout/list1"/>
    <dgm:cxn modelId="{DAD9198B-6238-45B2-B13B-8405A552A94C}" srcId="{53215EF5-CFF1-4984-BDC0-4BC0D1CEB8A1}" destId="{D99212AB-3A0C-478D-8A30-5FDCB5054802}" srcOrd="3" destOrd="0" parTransId="{0965E92D-5688-475D-A6FB-6B0B27FE8083}" sibTransId="{1B665BED-3B00-4835-88A1-984FED210BE0}"/>
    <dgm:cxn modelId="{4BFCFBAA-6AE7-40F8-A16E-70142F61334B}" type="presOf" srcId="{65953FC7-B5E9-445E-8F13-5361F3FD6E85}" destId="{5037D4E9-9318-453F-86EA-41DAF813CFCB}" srcOrd="1" destOrd="0" presId="urn:microsoft.com/office/officeart/2005/8/layout/list1"/>
    <dgm:cxn modelId="{BFE4850D-3CF1-48C1-9E14-59D6C41A31DF}" type="presOf" srcId="{65953FC7-B5E9-445E-8F13-5361F3FD6E85}" destId="{C7217D1B-3398-487C-8E52-9E65A83766AB}" srcOrd="0" destOrd="0" presId="urn:microsoft.com/office/officeart/2005/8/layout/list1"/>
    <dgm:cxn modelId="{3D7E4399-9E1B-4BDC-9B4E-A92440E237D7}" type="presOf" srcId="{9929B786-BD3B-4F52-BB78-AF0589F40D09}" destId="{8815BA0E-7B3E-4939-A8BE-C7A2D71D8628}" srcOrd="0" destOrd="0" presId="urn:microsoft.com/office/officeart/2005/8/layout/list1"/>
    <dgm:cxn modelId="{F0CC1875-B9EE-4574-BAF6-A19E75BB24DF}" srcId="{53215EF5-CFF1-4984-BDC0-4BC0D1CEB8A1}" destId="{177DF299-40A5-4853-9753-6BF989085E21}" srcOrd="0" destOrd="0" parTransId="{1D112067-938C-43AD-9418-C1C700058143}" sibTransId="{209BAC42-07BB-4B41-B7F1-0B531EC6A0A3}"/>
    <dgm:cxn modelId="{F0CA635C-A2FD-4985-BD49-47F577951894}" type="presParOf" srcId="{743195E4-3CF9-4337-89D6-440E28F11043}" destId="{0FEDAB1E-C30E-4248-B621-F3AACB0F1672}" srcOrd="0" destOrd="0" presId="urn:microsoft.com/office/officeart/2005/8/layout/list1"/>
    <dgm:cxn modelId="{3F94EB98-8119-4D3C-A278-B7F0E59DE0CF}" type="presParOf" srcId="{0FEDAB1E-C30E-4248-B621-F3AACB0F1672}" destId="{9D95CA9A-C669-40FA-AD6B-2A567B092A9F}" srcOrd="0" destOrd="0" presId="urn:microsoft.com/office/officeart/2005/8/layout/list1"/>
    <dgm:cxn modelId="{B9EF5D9B-6A2E-4567-AB94-B5FE827E52FE}" type="presParOf" srcId="{0FEDAB1E-C30E-4248-B621-F3AACB0F1672}" destId="{C5F84E25-4876-4E44-B5B0-C7280860121E}" srcOrd="1" destOrd="0" presId="urn:microsoft.com/office/officeart/2005/8/layout/list1"/>
    <dgm:cxn modelId="{0022D983-E077-4564-B1B6-51709C1D59D9}" type="presParOf" srcId="{743195E4-3CF9-4337-89D6-440E28F11043}" destId="{9C1DC0BB-AAEF-4711-BDF9-F56A6E221605}" srcOrd="1" destOrd="0" presId="urn:microsoft.com/office/officeart/2005/8/layout/list1"/>
    <dgm:cxn modelId="{4F09647C-DE82-46D1-A093-C3322BF70229}" type="presParOf" srcId="{743195E4-3CF9-4337-89D6-440E28F11043}" destId="{C97A9275-0AD1-4F97-8FF0-C89117FA9BBD}" srcOrd="2" destOrd="0" presId="urn:microsoft.com/office/officeart/2005/8/layout/list1"/>
    <dgm:cxn modelId="{935F747B-2E9F-4BD1-BC0F-7152499906C6}" type="presParOf" srcId="{743195E4-3CF9-4337-89D6-440E28F11043}" destId="{50FB233C-7B19-4FE9-8B4B-4318F15EC5ED}" srcOrd="3" destOrd="0" presId="urn:microsoft.com/office/officeart/2005/8/layout/list1"/>
    <dgm:cxn modelId="{BF48E883-ADCA-4256-899D-CF8E34F71BE2}" type="presParOf" srcId="{743195E4-3CF9-4337-89D6-440E28F11043}" destId="{83CD83EE-DB3E-4166-A542-1A39C411ADA4}" srcOrd="4" destOrd="0" presId="urn:microsoft.com/office/officeart/2005/8/layout/list1"/>
    <dgm:cxn modelId="{C55B21D1-521E-4510-B1C0-3C8BA7630EA3}" type="presParOf" srcId="{83CD83EE-DB3E-4166-A542-1A39C411ADA4}" destId="{C7217D1B-3398-487C-8E52-9E65A83766AB}" srcOrd="0" destOrd="0" presId="urn:microsoft.com/office/officeart/2005/8/layout/list1"/>
    <dgm:cxn modelId="{DFCDECC5-1691-496C-8C7C-6A888CB62354}" type="presParOf" srcId="{83CD83EE-DB3E-4166-A542-1A39C411ADA4}" destId="{5037D4E9-9318-453F-86EA-41DAF813CFCB}" srcOrd="1" destOrd="0" presId="urn:microsoft.com/office/officeart/2005/8/layout/list1"/>
    <dgm:cxn modelId="{CEF82BDF-4EB1-4351-826C-5AE13C790721}" type="presParOf" srcId="{743195E4-3CF9-4337-89D6-440E28F11043}" destId="{EC19789C-D6B6-486A-A9D5-4C26C5DCD403}" srcOrd="5" destOrd="0" presId="urn:microsoft.com/office/officeart/2005/8/layout/list1"/>
    <dgm:cxn modelId="{DC780832-88C5-4293-AC27-1E29905DEF24}" type="presParOf" srcId="{743195E4-3CF9-4337-89D6-440E28F11043}" destId="{0E66C32E-9FF6-418E-9622-FC64077427C0}" srcOrd="6" destOrd="0" presId="urn:microsoft.com/office/officeart/2005/8/layout/list1"/>
    <dgm:cxn modelId="{58B503D0-29D0-4BAA-8E45-0E7245DCDE09}" type="presParOf" srcId="{743195E4-3CF9-4337-89D6-440E28F11043}" destId="{9213C3D8-878E-4DAC-B9A1-383ED20D6AAD}" srcOrd="7" destOrd="0" presId="urn:microsoft.com/office/officeart/2005/8/layout/list1"/>
    <dgm:cxn modelId="{9CA27DC6-3648-42FA-93E8-7D3D1BFC3C6A}" type="presParOf" srcId="{743195E4-3CF9-4337-89D6-440E28F11043}" destId="{FE7EB6EF-3837-4A7C-9660-F1BA3A255965}" srcOrd="8" destOrd="0" presId="urn:microsoft.com/office/officeart/2005/8/layout/list1"/>
    <dgm:cxn modelId="{6329CAA3-5250-48C0-944B-05D0FEF64E29}" type="presParOf" srcId="{FE7EB6EF-3837-4A7C-9660-F1BA3A255965}" destId="{8815BA0E-7B3E-4939-A8BE-C7A2D71D8628}" srcOrd="0" destOrd="0" presId="urn:microsoft.com/office/officeart/2005/8/layout/list1"/>
    <dgm:cxn modelId="{B0C27FB8-3371-430B-84B9-AE4FEDBB4FE5}" type="presParOf" srcId="{FE7EB6EF-3837-4A7C-9660-F1BA3A255965}" destId="{109873C7-A5C2-49EC-BE0E-9281917CCEA6}" srcOrd="1" destOrd="0" presId="urn:microsoft.com/office/officeart/2005/8/layout/list1"/>
    <dgm:cxn modelId="{60424C2F-51BC-47E9-B608-BEE1D22FED84}" type="presParOf" srcId="{743195E4-3CF9-4337-89D6-440E28F11043}" destId="{79BCF1E7-AA50-438A-B9C4-F7A9A2120D50}" srcOrd="9" destOrd="0" presId="urn:microsoft.com/office/officeart/2005/8/layout/list1"/>
    <dgm:cxn modelId="{87441449-688C-47AB-90CA-14AC75219FCB}" type="presParOf" srcId="{743195E4-3CF9-4337-89D6-440E28F11043}" destId="{009B736E-8B5E-488B-81AA-96B31A3E14BE}" srcOrd="10" destOrd="0" presId="urn:microsoft.com/office/officeart/2005/8/layout/list1"/>
    <dgm:cxn modelId="{F00FFC8D-1785-4366-8337-D0F4CAAB9015}" type="presParOf" srcId="{743195E4-3CF9-4337-89D6-440E28F11043}" destId="{9C46D2BB-D66B-4D55-BEE6-FB4AAA8C73B9}" srcOrd="11" destOrd="0" presId="urn:microsoft.com/office/officeart/2005/8/layout/list1"/>
    <dgm:cxn modelId="{53E59B3D-9BFC-4F5D-8EB6-592CD746EE70}" type="presParOf" srcId="{743195E4-3CF9-4337-89D6-440E28F11043}" destId="{30960686-3D48-4E81-9E72-863AAF7DC275}" srcOrd="12" destOrd="0" presId="urn:microsoft.com/office/officeart/2005/8/layout/list1"/>
    <dgm:cxn modelId="{1C0F2AA4-4DBC-4248-B2E6-D91FDD7DA61F}" type="presParOf" srcId="{30960686-3D48-4E81-9E72-863AAF7DC275}" destId="{EC93E00B-4F95-4AB0-A7BE-AC51CB8F1DB1}" srcOrd="0" destOrd="0" presId="urn:microsoft.com/office/officeart/2005/8/layout/list1"/>
    <dgm:cxn modelId="{2837FD2A-652C-40BC-A333-61ABF4A38018}" type="presParOf" srcId="{30960686-3D48-4E81-9E72-863AAF7DC275}" destId="{F226735A-A290-4F19-BF95-F7DBA4FB27CB}" srcOrd="1" destOrd="0" presId="urn:microsoft.com/office/officeart/2005/8/layout/list1"/>
    <dgm:cxn modelId="{596D069D-BD46-46BE-8F92-F753407F132E}" type="presParOf" srcId="{743195E4-3CF9-4337-89D6-440E28F11043}" destId="{BF47772F-177D-4FAE-915C-50778FAEB308}" srcOrd="13" destOrd="0" presId="urn:microsoft.com/office/officeart/2005/8/layout/list1"/>
    <dgm:cxn modelId="{4C35534F-2DDE-424E-B2AF-BFD81ABBE25D}" type="presParOf" srcId="{743195E4-3CF9-4337-89D6-440E28F11043}" destId="{29305393-2320-47D5-AA6C-0AA0AA55895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05525-3C3E-42A6-8494-E7864948CF51}">
      <dsp:nvSpPr>
        <dsp:cNvPr id="0" name=""/>
        <dsp:cNvSpPr/>
      </dsp:nvSpPr>
      <dsp:spPr>
        <a:xfrm>
          <a:off x="5024875" y="288013"/>
          <a:ext cx="3453003" cy="336948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2E5CC-F74D-4A94-9361-44B687097AA2}">
      <dsp:nvSpPr>
        <dsp:cNvPr id="0" name=""/>
        <dsp:cNvSpPr/>
      </dsp:nvSpPr>
      <dsp:spPr>
        <a:xfrm>
          <a:off x="5669563" y="1696624"/>
          <a:ext cx="2223650" cy="1111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defTabSz="1244600" rtl="0">
            <a:lnSpc>
              <a:spcPct val="70000"/>
            </a:lnSpc>
            <a:spcBef>
              <a:spcPct val="0"/>
            </a:spcBef>
          </a:pPr>
          <a:r>
            <a:rPr lang="zh-TW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十分：你工作時感到在地如在天，好得無比，非常開心</a:t>
          </a:r>
        </a:p>
        <a:p>
          <a:pPr lvl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zh-TW" sz="32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69563" y="1696624"/>
        <a:ext cx="2223650" cy="1111693"/>
      </dsp:txXfrm>
    </dsp:sp>
    <dsp:sp modelId="{C0F629CC-1067-411C-B4C5-7CC5F889E604}">
      <dsp:nvSpPr>
        <dsp:cNvPr id="0" name=""/>
        <dsp:cNvSpPr/>
      </dsp:nvSpPr>
      <dsp:spPr>
        <a:xfrm>
          <a:off x="4240277" y="2961523"/>
          <a:ext cx="2815088" cy="267751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4117BC-B57A-4BEC-91C1-E4285CD4F20C}">
      <dsp:nvSpPr>
        <dsp:cNvPr id="0" name=""/>
        <dsp:cNvSpPr/>
      </dsp:nvSpPr>
      <dsp:spPr>
        <a:xfrm>
          <a:off x="4617109" y="3993342"/>
          <a:ext cx="2223650" cy="11116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defTabSz="1244600" rtl="0">
            <a:lnSpc>
              <a:spcPct val="70000"/>
            </a:lnSpc>
            <a:spcBef>
              <a:spcPct val="0"/>
            </a:spcBef>
          </a:pPr>
          <a:r>
            <a:rPr lang="zh-TW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零分：</a:t>
          </a:r>
          <a:r>
            <a:rPr lang="zh-TW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非常</a:t>
          </a: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厭煩</a:t>
          </a:r>
          <a:r>
            <a:rPr lang="zh-TW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這</a:t>
          </a:r>
          <a:r>
            <a:rPr lang="zh-TW" altLang="en-US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份</a:t>
          </a:r>
          <a:r>
            <a:rPr lang="zh-TW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工作</a:t>
          </a:r>
          <a:r>
            <a:rPr lang="zh-TW" altLang="zh-TW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，工作對你來說是一種折磨</a:t>
          </a:r>
        </a:p>
        <a:p>
          <a:pPr lvl="0" algn="l" defTabSz="12446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zh-TW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17109" y="3993342"/>
        <a:ext cx="2223650" cy="1111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B15-9124-49F9-A326-73FEE52BCAAC}">
      <dsp:nvSpPr>
        <dsp:cNvPr id="0" name=""/>
        <dsp:cNvSpPr/>
      </dsp:nvSpPr>
      <dsp:spPr>
        <a:xfrm rot="21300000">
          <a:off x="7882" y="861941"/>
          <a:ext cx="2552859" cy="292340"/>
        </a:xfrm>
        <a:prstGeom prst="mathMinus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E30D6-E7B5-4277-A4BA-5BDA8F059C6F}">
      <dsp:nvSpPr>
        <dsp:cNvPr id="0" name=""/>
        <dsp:cNvSpPr/>
      </dsp:nvSpPr>
      <dsp:spPr>
        <a:xfrm>
          <a:off x="308234" y="100811"/>
          <a:ext cx="770587" cy="806489"/>
        </a:xfrm>
        <a:prstGeom prst="downArrow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01542E-71F2-4B0E-A131-774555E9153C}">
      <dsp:nvSpPr>
        <dsp:cNvPr id="0" name=""/>
        <dsp:cNvSpPr/>
      </dsp:nvSpPr>
      <dsp:spPr>
        <a:xfrm>
          <a:off x="764307" y="0"/>
          <a:ext cx="2016086" cy="846814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壓力</a:t>
          </a:r>
          <a:endParaRPr lang="zh-TW" altLang="en-US" sz="2800" b="1" kern="1200" dirty="0">
            <a:solidFill>
              <a:srgbClr val="FF66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4307" y="0"/>
        <a:ext cx="2016086" cy="846814"/>
      </dsp:txXfrm>
    </dsp:sp>
    <dsp:sp modelId="{6315716C-8356-43C5-B0D4-B48DD368BFD6}">
      <dsp:nvSpPr>
        <dsp:cNvPr id="0" name=""/>
        <dsp:cNvSpPr/>
      </dsp:nvSpPr>
      <dsp:spPr>
        <a:xfrm>
          <a:off x="1489801" y="1108923"/>
          <a:ext cx="770587" cy="806489"/>
        </a:xfrm>
        <a:prstGeom prst="upArrow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C9C02E-CD2E-494F-8188-610E951E5AC0}">
      <dsp:nvSpPr>
        <dsp:cNvPr id="0" name=""/>
        <dsp:cNvSpPr/>
      </dsp:nvSpPr>
      <dsp:spPr>
        <a:xfrm>
          <a:off x="-107726" y="1169409"/>
          <a:ext cx="1807998" cy="846814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期待</a:t>
          </a:r>
          <a:endParaRPr lang="zh-TW" altLang="en-US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107726" y="1169409"/>
        <a:ext cx="1807998" cy="8468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B15-9124-49F9-A326-73FEE52BCAAC}">
      <dsp:nvSpPr>
        <dsp:cNvPr id="0" name=""/>
        <dsp:cNvSpPr/>
      </dsp:nvSpPr>
      <dsp:spPr>
        <a:xfrm rot="21300000">
          <a:off x="7882" y="861941"/>
          <a:ext cx="2552859" cy="292340"/>
        </a:xfrm>
        <a:prstGeom prst="mathMinus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8E30D6-E7B5-4277-A4BA-5BDA8F059C6F}">
      <dsp:nvSpPr>
        <dsp:cNvPr id="0" name=""/>
        <dsp:cNvSpPr/>
      </dsp:nvSpPr>
      <dsp:spPr>
        <a:xfrm>
          <a:off x="308234" y="100811"/>
          <a:ext cx="770587" cy="806489"/>
        </a:xfrm>
        <a:prstGeom prst="downArrow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01542E-71F2-4B0E-A131-774555E9153C}">
      <dsp:nvSpPr>
        <dsp:cNvPr id="0" name=""/>
        <dsp:cNvSpPr/>
      </dsp:nvSpPr>
      <dsp:spPr>
        <a:xfrm>
          <a:off x="588498" y="0"/>
          <a:ext cx="2367704" cy="846814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工作</a:t>
          </a:r>
          <a:endParaRPr lang="zh-TW" altLang="en-US" sz="2800" b="1" kern="1200" dirty="0"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498" y="0"/>
        <a:ext cx="2367704" cy="846814"/>
      </dsp:txXfrm>
    </dsp:sp>
    <dsp:sp modelId="{6315716C-8356-43C5-B0D4-B48DD368BFD6}">
      <dsp:nvSpPr>
        <dsp:cNvPr id="0" name=""/>
        <dsp:cNvSpPr/>
      </dsp:nvSpPr>
      <dsp:spPr>
        <a:xfrm>
          <a:off x="1489801" y="1108923"/>
          <a:ext cx="770587" cy="806489"/>
        </a:xfrm>
        <a:prstGeom prst="upArrow">
          <a:avLst/>
        </a:prstGeom>
        <a:solidFill>
          <a:schemeClr val="accent2">
            <a:hueOff val="-2964286"/>
            <a:satOff val="14200"/>
            <a:lumOff val="13137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C9C02E-CD2E-494F-8188-610E951E5AC0}">
      <dsp:nvSpPr>
        <dsp:cNvPr id="0" name=""/>
        <dsp:cNvSpPr/>
      </dsp:nvSpPr>
      <dsp:spPr>
        <a:xfrm>
          <a:off x="76503" y="1169409"/>
          <a:ext cx="1439539" cy="846814"/>
        </a:xfrm>
        <a:prstGeom prst="rect">
          <a:avLst/>
        </a:prstGeom>
        <a:noFill/>
        <a:ln w="12700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家庭</a:t>
          </a:r>
          <a:endParaRPr lang="zh-TW" altLang="en-US" sz="2800" b="1" kern="1200" dirty="0">
            <a:solidFill>
              <a:schemeClr val="accent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6503" y="1169409"/>
        <a:ext cx="1439539" cy="8468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DFAF0B-18CF-4147-BF18-56C843791A2B}">
      <dsp:nvSpPr>
        <dsp:cNvPr id="0" name=""/>
        <dsp:cNvSpPr/>
      </dsp:nvSpPr>
      <dsp:spPr>
        <a:xfrm>
          <a:off x="1785" y="976870"/>
          <a:ext cx="2175867" cy="870346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/>
            <a:t>問題</a:t>
          </a:r>
          <a:endParaRPr lang="zh-TW" altLang="en-US" sz="3700" b="1" kern="1200" dirty="0"/>
        </a:p>
      </dsp:txBody>
      <dsp:txXfrm>
        <a:off x="436958" y="976870"/>
        <a:ext cx="1305521" cy="870346"/>
      </dsp:txXfrm>
    </dsp:sp>
    <dsp:sp modelId="{E2C60346-BBDC-44DF-9DDD-FCDF21E46EEB}">
      <dsp:nvSpPr>
        <dsp:cNvPr id="0" name=""/>
        <dsp:cNvSpPr/>
      </dsp:nvSpPr>
      <dsp:spPr>
        <a:xfrm>
          <a:off x="1960066" y="976870"/>
          <a:ext cx="2175867" cy="870346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/>
            <a:t>解決</a:t>
          </a:r>
          <a:endParaRPr lang="zh-TW" altLang="en-US" sz="3700" b="1" kern="1200" dirty="0"/>
        </a:p>
      </dsp:txBody>
      <dsp:txXfrm>
        <a:off x="2395239" y="976870"/>
        <a:ext cx="1305521" cy="870346"/>
      </dsp:txXfrm>
    </dsp:sp>
    <dsp:sp modelId="{8FC06C9F-D22C-488D-AA6F-570C33833782}">
      <dsp:nvSpPr>
        <dsp:cNvPr id="0" name=""/>
        <dsp:cNvSpPr/>
      </dsp:nvSpPr>
      <dsp:spPr>
        <a:xfrm>
          <a:off x="3918346" y="976870"/>
          <a:ext cx="2175867" cy="870346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019" tIns="49340" rIns="49340" bIns="4934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700" b="1" kern="1200" dirty="0" smtClean="0"/>
            <a:t>信心</a:t>
          </a:r>
          <a:endParaRPr lang="zh-TW" altLang="en-US" sz="3700" b="1" kern="1200" dirty="0"/>
        </a:p>
      </dsp:txBody>
      <dsp:txXfrm>
        <a:off x="4353519" y="976870"/>
        <a:ext cx="1305521" cy="8703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88F8A-AF4B-4BDF-8F50-EAEDD546679A}">
      <dsp:nvSpPr>
        <dsp:cNvPr id="0" name=""/>
        <dsp:cNvSpPr/>
      </dsp:nvSpPr>
      <dsp:spPr>
        <a:xfrm>
          <a:off x="2034410" y="2370"/>
          <a:ext cx="2027179" cy="8677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心力交疲</a:t>
          </a:r>
          <a:endParaRPr lang="zh-TW" altLang="en-US" sz="3200" b="1" kern="1200" dirty="0"/>
        </a:p>
      </dsp:txBody>
      <dsp:txXfrm>
        <a:off x="2076770" y="44730"/>
        <a:ext cx="1942459" cy="783022"/>
      </dsp:txXfrm>
    </dsp:sp>
    <dsp:sp modelId="{37538987-76FD-490F-BAB3-16AE2D5F422C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842085" y="401837"/>
              </a:moveTo>
              <a:arcTo wR="1732594" hR="1732594" stAng="18589137" swAng="728959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1CCD9-02C8-4A4F-8432-DFC49BBDB5F1}">
      <dsp:nvSpPr>
        <dsp:cNvPr id="0" name=""/>
        <dsp:cNvSpPr/>
      </dsp:nvSpPr>
      <dsp:spPr>
        <a:xfrm>
          <a:off x="3682205" y="1199563"/>
          <a:ext cx="2027179" cy="86774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家庭破碎</a:t>
          </a:r>
          <a:endParaRPr lang="zh-TW" altLang="en-US" sz="3200" b="1" kern="1200" dirty="0"/>
        </a:p>
      </dsp:txBody>
      <dsp:txXfrm>
        <a:off x="3724565" y="1241923"/>
        <a:ext cx="1942459" cy="783022"/>
      </dsp:txXfrm>
    </dsp:sp>
    <dsp:sp modelId="{F7E58710-7751-47D9-A845-9F417F06C044}">
      <dsp:nvSpPr>
        <dsp:cNvPr id="0" name=""/>
        <dsp:cNvSpPr/>
      </dsp:nvSpPr>
      <dsp:spPr>
        <a:xfrm>
          <a:off x="1370226" y="-109069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368410" y="2303548"/>
              </a:moveTo>
              <a:arcTo wR="1732594" hR="1732594" stAng="1154440" swAng="800194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C14BD-808C-46BA-84E7-215663FE3E1A}">
      <dsp:nvSpPr>
        <dsp:cNvPr id="0" name=""/>
        <dsp:cNvSpPr/>
      </dsp:nvSpPr>
      <dsp:spPr>
        <a:xfrm>
          <a:off x="3239073" y="2665669"/>
          <a:ext cx="2027179" cy="8677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孤家寡人</a:t>
          </a:r>
          <a:endParaRPr lang="zh-TW" altLang="en-US" sz="3200" b="1" kern="1200" dirty="0"/>
        </a:p>
      </dsp:txBody>
      <dsp:txXfrm>
        <a:off x="3281433" y="2708029"/>
        <a:ext cx="1942459" cy="783022"/>
      </dsp:txXfrm>
    </dsp:sp>
    <dsp:sp modelId="{461AC834-FD4B-4D54-8E5A-6B72555DFB0C}">
      <dsp:nvSpPr>
        <dsp:cNvPr id="0" name=""/>
        <dsp:cNvSpPr/>
      </dsp:nvSpPr>
      <dsp:spPr>
        <a:xfrm>
          <a:off x="1281766" y="21968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174123" y="3407985"/>
              </a:moveTo>
              <a:arcTo wR="1732594" hR="1732594" stAng="4514164" swAng="1771723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9BFFD-52F1-4484-A572-6FBF1B337D4F}">
      <dsp:nvSpPr>
        <dsp:cNvPr id="0" name=""/>
        <dsp:cNvSpPr/>
      </dsp:nvSpPr>
      <dsp:spPr>
        <a:xfrm>
          <a:off x="790799" y="2665659"/>
          <a:ext cx="2027179" cy="8677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埋怨公司</a:t>
          </a:r>
          <a:endParaRPr lang="zh-TW" altLang="en-US" sz="3200" b="1" kern="1200" dirty="0"/>
        </a:p>
      </dsp:txBody>
      <dsp:txXfrm>
        <a:off x="833159" y="2708019"/>
        <a:ext cx="1942459" cy="783022"/>
      </dsp:txXfrm>
    </dsp:sp>
    <dsp:sp modelId="{2FD85723-9799-4C59-9C32-62DF3409E046}">
      <dsp:nvSpPr>
        <dsp:cNvPr id="0" name=""/>
        <dsp:cNvSpPr/>
      </dsp:nvSpPr>
      <dsp:spPr>
        <a:xfrm>
          <a:off x="1277447" y="-39686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29803" y="2594859"/>
              </a:moveTo>
              <a:arcTo wR="1732594" hR="1732594" stAng="9009230" swAng="783434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DD602-BBC3-4649-880D-D764EF3C7741}">
      <dsp:nvSpPr>
        <dsp:cNvPr id="0" name=""/>
        <dsp:cNvSpPr/>
      </dsp:nvSpPr>
      <dsp:spPr>
        <a:xfrm>
          <a:off x="386614" y="1199563"/>
          <a:ext cx="2027179" cy="86774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放棄工作</a:t>
          </a:r>
          <a:endParaRPr lang="zh-TW" altLang="en-US" sz="3200" b="1" kern="1200" dirty="0"/>
        </a:p>
      </dsp:txBody>
      <dsp:txXfrm>
        <a:off x="428974" y="1241923"/>
        <a:ext cx="1942459" cy="783022"/>
      </dsp:txXfrm>
    </dsp:sp>
    <dsp:sp modelId="{43FD005B-F480-44BD-95CE-31CABB8117FB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67882" y="665146"/>
              </a:moveTo>
              <a:arcTo wR="1732594" hR="1732594" stAng="13081904" swAng="728959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188F8A-AF4B-4BDF-8F50-EAEDD546679A}">
      <dsp:nvSpPr>
        <dsp:cNvPr id="0" name=""/>
        <dsp:cNvSpPr/>
      </dsp:nvSpPr>
      <dsp:spPr>
        <a:xfrm>
          <a:off x="2034410" y="2370"/>
          <a:ext cx="2027179" cy="867742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禱告靈修</a:t>
          </a:r>
          <a:endParaRPr lang="zh-TW" altLang="en-US" sz="3200" b="1" kern="1200" dirty="0"/>
        </a:p>
      </dsp:txBody>
      <dsp:txXfrm>
        <a:off x="2076770" y="44730"/>
        <a:ext cx="1942459" cy="783022"/>
      </dsp:txXfrm>
    </dsp:sp>
    <dsp:sp modelId="{37538987-76FD-490F-BAB3-16AE2D5F422C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842085" y="401837"/>
              </a:moveTo>
              <a:arcTo wR="1732594" hR="1732594" stAng="18589137" swAng="728959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81CCD9-02C8-4A4F-8432-DFC49BBDB5F1}">
      <dsp:nvSpPr>
        <dsp:cNvPr id="0" name=""/>
        <dsp:cNvSpPr/>
      </dsp:nvSpPr>
      <dsp:spPr>
        <a:xfrm>
          <a:off x="3682205" y="1199563"/>
          <a:ext cx="2027179" cy="867742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家庭和樂</a:t>
          </a:r>
          <a:endParaRPr lang="zh-TW" altLang="en-US" sz="3200" b="1" kern="1200" dirty="0"/>
        </a:p>
      </dsp:txBody>
      <dsp:txXfrm>
        <a:off x="3724565" y="1241923"/>
        <a:ext cx="1942459" cy="783022"/>
      </dsp:txXfrm>
    </dsp:sp>
    <dsp:sp modelId="{F7E58710-7751-47D9-A845-9F417F06C044}">
      <dsp:nvSpPr>
        <dsp:cNvPr id="0" name=""/>
        <dsp:cNvSpPr/>
      </dsp:nvSpPr>
      <dsp:spPr>
        <a:xfrm>
          <a:off x="1370226" y="-109069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368410" y="2303548"/>
              </a:moveTo>
              <a:arcTo wR="1732594" hR="1732594" stAng="1154440" swAng="800194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AC14BD-808C-46BA-84E7-215663FE3E1A}">
      <dsp:nvSpPr>
        <dsp:cNvPr id="0" name=""/>
        <dsp:cNvSpPr/>
      </dsp:nvSpPr>
      <dsp:spPr>
        <a:xfrm>
          <a:off x="3239073" y="2665669"/>
          <a:ext cx="2027179" cy="867742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家人支持</a:t>
          </a:r>
          <a:endParaRPr lang="zh-TW" altLang="en-US" sz="3200" b="1" kern="1200" dirty="0"/>
        </a:p>
      </dsp:txBody>
      <dsp:txXfrm>
        <a:off x="3281433" y="2708029"/>
        <a:ext cx="1942459" cy="783022"/>
      </dsp:txXfrm>
    </dsp:sp>
    <dsp:sp modelId="{461AC834-FD4B-4D54-8E5A-6B72555DFB0C}">
      <dsp:nvSpPr>
        <dsp:cNvPr id="0" name=""/>
        <dsp:cNvSpPr/>
      </dsp:nvSpPr>
      <dsp:spPr>
        <a:xfrm>
          <a:off x="1281766" y="21968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174123" y="3407985"/>
              </a:moveTo>
              <a:arcTo wR="1732594" hR="1732594" stAng="4514164" swAng="1771723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9BFFD-52F1-4484-A572-6FBF1B337D4F}">
      <dsp:nvSpPr>
        <dsp:cNvPr id="0" name=""/>
        <dsp:cNvSpPr/>
      </dsp:nvSpPr>
      <dsp:spPr>
        <a:xfrm>
          <a:off x="790799" y="2665659"/>
          <a:ext cx="2027179" cy="867742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團隊合作</a:t>
          </a:r>
          <a:endParaRPr lang="zh-TW" altLang="en-US" sz="3200" b="1" kern="1200" dirty="0"/>
        </a:p>
      </dsp:txBody>
      <dsp:txXfrm>
        <a:off x="833159" y="2708019"/>
        <a:ext cx="1942459" cy="783022"/>
      </dsp:txXfrm>
    </dsp:sp>
    <dsp:sp modelId="{2FD85723-9799-4C59-9C32-62DF3409E046}">
      <dsp:nvSpPr>
        <dsp:cNvPr id="0" name=""/>
        <dsp:cNvSpPr/>
      </dsp:nvSpPr>
      <dsp:spPr>
        <a:xfrm>
          <a:off x="1277447" y="-39686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229803" y="2594859"/>
              </a:moveTo>
              <a:arcTo wR="1732594" hR="1732594" stAng="9009230" swAng="783434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4DD602-BBC3-4649-880D-D764EF3C7741}">
      <dsp:nvSpPr>
        <dsp:cNvPr id="0" name=""/>
        <dsp:cNvSpPr/>
      </dsp:nvSpPr>
      <dsp:spPr>
        <a:xfrm>
          <a:off x="386614" y="1199563"/>
          <a:ext cx="2027179" cy="867742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/>
            <a:t>完成任務</a:t>
          </a:r>
          <a:endParaRPr lang="zh-TW" altLang="en-US" sz="3200" b="1" kern="1200" dirty="0"/>
        </a:p>
      </dsp:txBody>
      <dsp:txXfrm>
        <a:off x="428974" y="1241923"/>
        <a:ext cx="1942459" cy="783022"/>
      </dsp:txXfrm>
    </dsp:sp>
    <dsp:sp modelId="{43FD005B-F480-44BD-95CE-31CABB8117FB}">
      <dsp:nvSpPr>
        <dsp:cNvPr id="0" name=""/>
        <dsp:cNvSpPr/>
      </dsp:nvSpPr>
      <dsp:spPr>
        <a:xfrm>
          <a:off x="1315405" y="436241"/>
          <a:ext cx="3465188" cy="3465188"/>
        </a:xfrm>
        <a:custGeom>
          <a:avLst/>
          <a:gdLst/>
          <a:ahLst/>
          <a:cxnLst/>
          <a:rect l="0" t="0" r="0" b="0"/>
          <a:pathLst>
            <a:path>
              <a:moveTo>
                <a:pt x="367882" y="665146"/>
              </a:moveTo>
              <a:arcTo wR="1732594" hR="1732594" stAng="13081904" swAng="728959"/>
            </a:path>
          </a:pathLst>
        </a:custGeom>
        <a:noFill/>
        <a:ln w="28575" cap="rnd" cmpd="sng" algn="ctr">
          <a:solidFill>
            <a:srgbClr val="FF0000"/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08E56-585C-45F3-A7AF-86499D3D4BA5}">
      <dsp:nvSpPr>
        <dsp:cNvPr id="0" name=""/>
        <dsp:cNvSpPr/>
      </dsp:nvSpPr>
      <dsp:spPr>
        <a:xfrm>
          <a:off x="602102" y="0"/>
          <a:ext cx="6823829" cy="2808313"/>
        </a:xfrm>
        <a:prstGeom prst="rightArrow">
          <a:avLst/>
        </a:prstGeom>
        <a:solidFill>
          <a:srgbClr val="92D050"/>
        </a:solidFill>
        <a:ln w="25400" cap="rnd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</dsp:sp>
    <dsp:sp modelId="{79C663E4-4DF5-4483-8430-D6BAEB84F993}">
      <dsp:nvSpPr>
        <dsp:cNvPr id="0" name=""/>
        <dsp:cNvSpPr/>
      </dsp:nvSpPr>
      <dsp:spPr>
        <a:xfrm>
          <a:off x="2351" y="864095"/>
          <a:ext cx="1415881" cy="1123325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禱告靈修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87" y="918931"/>
        <a:ext cx="1306209" cy="1013653"/>
      </dsp:txXfrm>
    </dsp:sp>
    <dsp:sp modelId="{E00464FF-A074-4215-8F34-92E0363AD7C1}">
      <dsp:nvSpPr>
        <dsp:cNvPr id="0" name=""/>
        <dsp:cNvSpPr/>
      </dsp:nvSpPr>
      <dsp:spPr>
        <a:xfrm>
          <a:off x="1615622" y="864095"/>
          <a:ext cx="1415881" cy="1123325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調整</a:t>
          </a:r>
          <a:endParaRPr lang="en-US" altLang="zh-TW" sz="32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觀念</a:t>
          </a:r>
          <a:endParaRPr lang="en-US" altLang="zh-TW" sz="32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70458" y="918931"/>
        <a:ext cx="1306209" cy="1013653"/>
      </dsp:txXfrm>
    </dsp:sp>
    <dsp:sp modelId="{453C03A8-11BF-42C6-9E6C-9C0ECB07FF6D}">
      <dsp:nvSpPr>
        <dsp:cNvPr id="0" name=""/>
        <dsp:cNvSpPr/>
      </dsp:nvSpPr>
      <dsp:spPr>
        <a:xfrm>
          <a:off x="3306076" y="842493"/>
          <a:ext cx="1415881" cy="1123325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反思</a:t>
          </a:r>
          <a:endParaRPr lang="en-US" altLang="zh-TW" sz="32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成長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60912" y="897329"/>
        <a:ext cx="1306209" cy="1013653"/>
      </dsp:txXfrm>
    </dsp:sp>
    <dsp:sp modelId="{09E6452A-6C99-4770-8E8A-430D4CD6C88A}">
      <dsp:nvSpPr>
        <dsp:cNvPr id="0" name=""/>
        <dsp:cNvSpPr/>
      </dsp:nvSpPr>
      <dsp:spPr>
        <a:xfrm>
          <a:off x="4957938" y="842493"/>
          <a:ext cx="1415881" cy="1123325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放下休息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12774" y="897329"/>
        <a:ext cx="1306209" cy="1013653"/>
      </dsp:txXfrm>
    </dsp:sp>
    <dsp:sp modelId="{93A8442E-858E-4ED0-BBB0-8931A130185B}">
      <dsp:nvSpPr>
        <dsp:cNvPr id="0" name=""/>
        <dsp:cNvSpPr/>
      </dsp:nvSpPr>
      <dsp:spPr>
        <a:xfrm>
          <a:off x="6609801" y="842493"/>
          <a:ext cx="1415881" cy="1123325"/>
        </a:xfrm>
        <a:prstGeom prst="roundRect">
          <a:avLst/>
        </a:prstGeom>
        <a:solidFill>
          <a:schemeClr val="bg1"/>
        </a:solidFill>
        <a:ln w="19050" cap="rnd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敬虔</a:t>
          </a:r>
          <a:endParaRPr lang="en-US" altLang="zh-TW" sz="32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4224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生活</a:t>
          </a:r>
          <a:endParaRPr lang="zh-TW" altLang="en-US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64637" y="897329"/>
        <a:ext cx="1306209" cy="101365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9B2E4-E256-4FD9-AB56-A18907426222}">
      <dsp:nvSpPr>
        <dsp:cNvPr id="0" name=""/>
        <dsp:cNvSpPr/>
      </dsp:nvSpPr>
      <dsp:spPr>
        <a:xfrm>
          <a:off x="2548841" y="461329"/>
          <a:ext cx="4147210" cy="424969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 smtClean="0">
              <a:solidFill>
                <a:schemeClr val="tx1"/>
              </a:solidFill>
              <a:effectLst/>
              <a:latin typeface="+mn-ea"/>
              <a:ea typeface="+mn-ea"/>
            </a:rPr>
            <a:t>管理自己</a:t>
          </a:r>
          <a:endParaRPr lang="en-US" altLang="zh-TW" sz="3600" b="1" kern="1200" dirty="0" smtClean="0">
            <a:solidFill>
              <a:schemeClr val="tx1"/>
            </a:solidFill>
            <a:effectLst/>
            <a:latin typeface="+mn-ea"/>
            <a:ea typeface="+mn-ea"/>
          </a:endParaRPr>
        </a:p>
        <a:p>
          <a:pPr lvl="0" algn="ctr" defTabSz="1600200">
            <a:lnSpc>
              <a:spcPct val="70000"/>
            </a:lnSpc>
            <a:spcBef>
              <a:spcPct val="0"/>
            </a:spcBef>
            <a:spcAft>
              <a:spcPts val="0"/>
            </a:spcAft>
          </a:pPr>
          <a:r>
            <a:rPr lang="zh-TW" altLang="en-US" sz="3600" b="1" kern="1200" dirty="0" smtClean="0">
              <a:solidFill>
                <a:schemeClr val="tx1"/>
              </a:solidFill>
              <a:effectLst/>
              <a:latin typeface="+mn-ea"/>
              <a:ea typeface="+mn-ea"/>
            </a:rPr>
            <a:t>的情緒</a:t>
          </a:r>
          <a:endParaRPr lang="zh-TW" altLang="en-US" sz="3600" b="1" kern="1200" dirty="0">
            <a:solidFill>
              <a:schemeClr val="tx1"/>
            </a:solidFill>
            <a:latin typeface="+mn-ea"/>
            <a:ea typeface="+mn-ea"/>
          </a:endParaRPr>
        </a:p>
      </dsp:txBody>
      <dsp:txXfrm>
        <a:off x="3156186" y="1083682"/>
        <a:ext cx="2932520" cy="3004989"/>
      </dsp:txXfrm>
    </dsp:sp>
    <dsp:sp modelId="{9EC777ED-FFBD-49F2-BAC3-C6E51ACD96B5}">
      <dsp:nvSpPr>
        <dsp:cNvPr id="0" name=""/>
        <dsp:cNvSpPr/>
      </dsp:nvSpPr>
      <dsp:spPr>
        <a:xfrm rot="5400000">
          <a:off x="3846575" y="1223334"/>
          <a:ext cx="1551741" cy="27730"/>
        </a:xfrm>
        <a:custGeom>
          <a:avLst/>
          <a:gdLst/>
          <a:ahLst/>
          <a:cxnLst/>
          <a:rect l="0" t="0" r="0" b="0"/>
          <a:pathLst>
            <a:path>
              <a:moveTo>
                <a:pt x="0" y="13865"/>
              </a:moveTo>
              <a:lnTo>
                <a:pt x="1551741" y="13865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solidFill>
              <a:schemeClr val="bg1"/>
            </a:solidFill>
            <a:latin typeface="+mn-ea"/>
            <a:ea typeface="+mn-ea"/>
          </a:endParaRPr>
        </a:p>
      </dsp:txBody>
      <dsp:txXfrm>
        <a:off x="4583653" y="1198406"/>
        <a:ext cx="77587" cy="77587"/>
      </dsp:txXfrm>
    </dsp:sp>
    <dsp:sp modelId="{EF083F82-763A-4531-83ED-0D6501148C78}">
      <dsp:nvSpPr>
        <dsp:cNvPr id="0" name=""/>
        <dsp:cNvSpPr/>
      </dsp:nvSpPr>
      <dsp:spPr>
        <a:xfrm>
          <a:off x="3493041" y="-35162"/>
          <a:ext cx="2258810" cy="204823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800" b="1" kern="1200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工作與家庭的切割</a:t>
          </a:r>
          <a:endParaRPr lang="zh-TW" altLang="en-US" sz="2800" b="1" kern="1200" dirty="0">
            <a:solidFill>
              <a:schemeClr val="bg1"/>
            </a:solidFill>
            <a:latin typeface="+mn-ea"/>
            <a:ea typeface="+mn-ea"/>
            <a:cs typeface="Times New Roman" panose="02020603050405020304" pitchFamily="18" charset="0"/>
          </a:endParaRPr>
        </a:p>
      </dsp:txBody>
      <dsp:txXfrm>
        <a:off x="3823836" y="264795"/>
        <a:ext cx="1597220" cy="1448320"/>
      </dsp:txXfrm>
    </dsp:sp>
    <dsp:sp modelId="{A9F8DEBA-AC42-4EF7-86D1-123932A4D294}">
      <dsp:nvSpPr>
        <dsp:cNvPr id="0" name=""/>
        <dsp:cNvSpPr/>
      </dsp:nvSpPr>
      <dsp:spPr>
        <a:xfrm rot="10800000">
          <a:off x="5855952" y="2572311"/>
          <a:ext cx="840099" cy="27730"/>
        </a:xfrm>
        <a:custGeom>
          <a:avLst/>
          <a:gdLst/>
          <a:ahLst/>
          <a:cxnLst/>
          <a:rect l="0" t="0" r="0" b="0"/>
          <a:pathLst>
            <a:path>
              <a:moveTo>
                <a:pt x="0" y="13865"/>
              </a:moveTo>
              <a:lnTo>
                <a:pt x="840099" y="13865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solidFill>
              <a:schemeClr val="bg1"/>
            </a:solidFill>
            <a:latin typeface="+mn-ea"/>
            <a:ea typeface="+mn-ea"/>
          </a:endParaRPr>
        </a:p>
      </dsp:txBody>
      <dsp:txXfrm rot="10800000">
        <a:off x="6254999" y="2565174"/>
        <a:ext cx="42004" cy="42004"/>
      </dsp:txXfrm>
    </dsp:sp>
    <dsp:sp modelId="{9C2917AA-7067-4FAF-ADDA-3382221DFD26}">
      <dsp:nvSpPr>
        <dsp:cNvPr id="0" name=""/>
        <dsp:cNvSpPr/>
      </dsp:nvSpPr>
      <dsp:spPr>
        <a:xfrm>
          <a:off x="5855952" y="1559601"/>
          <a:ext cx="2242201" cy="2053150"/>
        </a:xfrm>
        <a:prstGeom prst="ellipse">
          <a:avLst/>
        </a:prstGeom>
        <a:solidFill>
          <a:schemeClr val="accent4">
            <a:hueOff val="-303945"/>
            <a:satOff val="-1535"/>
            <a:lumOff val="-215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800" b="1" kern="1200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工作家庭衝突處理</a:t>
          </a:r>
          <a:endParaRPr lang="zh-TW" altLang="zh-TW" sz="2800" b="1" kern="1200" dirty="0">
            <a:solidFill>
              <a:schemeClr val="bg1"/>
            </a:solidFill>
            <a:effectLst/>
            <a:latin typeface="+mn-ea"/>
            <a:ea typeface="+mn-ea"/>
            <a:cs typeface="Times New Roman" panose="02020603050405020304" pitchFamily="18" charset="0"/>
          </a:endParaRPr>
        </a:p>
      </dsp:txBody>
      <dsp:txXfrm>
        <a:off x="6184315" y="1860278"/>
        <a:ext cx="1585475" cy="1451796"/>
      </dsp:txXfrm>
    </dsp:sp>
    <dsp:sp modelId="{30E7D3ED-0BAA-4BD0-A839-A2282082C67E}">
      <dsp:nvSpPr>
        <dsp:cNvPr id="0" name=""/>
        <dsp:cNvSpPr/>
      </dsp:nvSpPr>
      <dsp:spPr>
        <a:xfrm rot="16200000">
          <a:off x="3828709" y="3903422"/>
          <a:ext cx="1587473" cy="27730"/>
        </a:xfrm>
        <a:custGeom>
          <a:avLst/>
          <a:gdLst/>
          <a:ahLst/>
          <a:cxnLst/>
          <a:rect l="0" t="0" r="0" b="0"/>
          <a:pathLst>
            <a:path>
              <a:moveTo>
                <a:pt x="0" y="13865"/>
              </a:moveTo>
              <a:lnTo>
                <a:pt x="1587473" y="13865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solidFill>
              <a:schemeClr val="bg1"/>
            </a:solidFill>
            <a:latin typeface="+mn-ea"/>
            <a:ea typeface="+mn-ea"/>
          </a:endParaRPr>
        </a:p>
      </dsp:txBody>
      <dsp:txXfrm>
        <a:off x="4582759" y="3877601"/>
        <a:ext cx="79373" cy="79373"/>
      </dsp:txXfrm>
    </dsp:sp>
    <dsp:sp modelId="{A87BEC30-ADE3-468B-A7B1-FC21127EC00D}">
      <dsp:nvSpPr>
        <dsp:cNvPr id="0" name=""/>
        <dsp:cNvSpPr/>
      </dsp:nvSpPr>
      <dsp:spPr>
        <a:xfrm>
          <a:off x="3449800" y="3123551"/>
          <a:ext cx="2345292" cy="1941945"/>
        </a:xfrm>
        <a:prstGeom prst="ellipse">
          <a:avLst/>
        </a:prstGeom>
        <a:solidFill>
          <a:schemeClr val="accent4">
            <a:hueOff val="-607889"/>
            <a:satOff val="-3070"/>
            <a:lumOff val="-431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800" b="1" kern="1200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維</a:t>
          </a:r>
          <a:r>
            <a:rPr lang="zh-TW" altLang="en-US" sz="2800" b="1" kern="1200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繫</a:t>
          </a:r>
          <a:r>
            <a:rPr lang="zh-TW" altLang="zh-TW" sz="2800" b="1" kern="1200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良好家庭關係</a:t>
          </a:r>
        </a:p>
      </dsp:txBody>
      <dsp:txXfrm>
        <a:off x="3793260" y="3407942"/>
        <a:ext cx="1658372" cy="1373163"/>
      </dsp:txXfrm>
    </dsp:sp>
    <dsp:sp modelId="{DF4F6D9D-61BC-41F7-B163-76241F63A33B}">
      <dsp:nvSpPr>
        <dsp:cNvPr id="0" name=""/>
        <dsp:cNvSpPr/>
      </dsp:nvSpPr>
      <dsp:spPr>
        <a:xfrm>
          <a:off x="2548841" y="2572311"/>
          <a:ext cx="1012956" cy="27730"/>
        </a:xfrm>
        <a:custGeom>
          <a:avLst/>
          <a:gdLst/>
          <a:ahLst/>
          <a:cxnLst/>
          <a:rect l="0" t="0" r="0" b="0"/>
          <a:pathLst>
            <a:path>
              <a:moveTo>
                <a:pt x="0" y="13865"/>
              </a:moveTo>
              <a:lnTo>
                <a:pt x="1012956" y="13865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100" kern="1200">
            <a:solidFill>
              <a:schemeClr val="bg1"/>
            </a:solidFill>
            <a:latin typeface="+mn-ea"/>
            <a:ea typeface="+mn-ea"/>
          </a:endParaRPr>
        </a:p>
      </dsp:txBody>
      <dsp:txXfrm>
        <a:off x="3029995" y="2560853"/>
        <a:ext cx="50647" cy="50647"/>
      </dsp:txXfrm>
    </dsp:sp>
    <dsp:sp modelId="{71E4DB2D-3AB1-4D06-AA3F-0306D993FC88}">
      <dsp:nvSpPr>
        <dsp:cNvPr id="0" name=""/>
        <dsp:cNvSpPr/>
      </dsp:nvSpPr>
      <dsp:spPr>
        <a:xfrm>
          <a:off x="1117809" y="1430844"/>
          <a:ext cx="2443988" cy="2310666"/>
        </a:xfrm>
        <a:prstGeom prst="ellipse">
          <a:avLst/>
        </a:prstGeom>
        <a:solidFill>
          <a:schemeClr val="accent4">
            <a:hueOff val="-911834"/>
            <a:satOff val="-4605"/>
            <a:lumOff val="-647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800" b="1" kern="1200" dirty="0" smtClean="0">
              <a:solidFill>
                <a:schemeClr val="bg1"/>
              </a:solidFill>
              <a:effectLst/>
              <a:latin typeface="+mn-ea"/>
              <a:ea typeface="+mn-ea"/>
              <a:cs typeface="Times New Roman" panose="02020603050405020304" pitchFamily="18" charset="0"/>
            </a:rPr>
            <a:t>聖經的話得著力量</a:t>
          </a:r>
        </a:p>
      </dsp:txBody>
      <dsp:txXfrm>
        <a:off x="1475723" y="1769233"/>
        <a:ext cx="1728160" cy="163388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A9275-0AD1-4F97-8FF0-C89117FA9BBD}">
      <dsp:nvSpPr>
        <dsp:cNvPr id="0" name=""/>
        <dsp:cNvSpPr/>
      </dsp:nvSpPr>
      <dsp:spPr>
        <a:xfrm>
          <a:off x="0" y="338179"/>
          <a:ext cx="911398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F84E25-4876-4E44-B5B0-C7280860121E}">
      <dsp:nvSpPr>
        <dsp:cNvPr id="0" name=""/>
        <dsp:cNvSpPr/>
      </dsp:nvSpPr>
      <dsp:spPr>
        <a:xfrm>
          <a:off x="455699" y="13459"/>
          <a:ext cx="8097739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141" tIns="0" rIns="24114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以神為優先，相信祂會供應我們所需。</a:t>
          </a:r>
          <a:endParaRPr lang="zh-TW" altLang="en-US" sz="2400" b="1" kern="1200" dirty="0"/>
        </a:p>
      </dsp:txBody>
      <dsp:txXfrm>
        <a:off x="487402" y="45162"/>
        <a:ext cx="8034333" cy="586034"/>
      </dsp:txXfrm>
    </dsp:sp>
    <dsp:sp modelId="{0E66C32E-9FF6-418E-9622-FC64077427C0}">
      <dsp:nvSpPr>
        <dsp:cNvPr id="0" name=""/>
        <dsp:cNvSpPr/>
      </dsp:nvSpPr>
      <dsp:spPr>
        <a:xfrm>
          <a:off x="0" y="1336099"/>
          <a:ext cx="911398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831752"/>
              <a:satOff val="-16830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D4E9-9318-453F-86EA-41DAF813CFCB}">
      <dsp:nvSpPr>
        <dsp:cNvPr id="0" name=""/>
        <dsp:cNvSpPr/>
      </dsp:nvSpPr>
      <dsp:spPr>
        <a:xfrm>
          <a:off x="455699" y="1011379"/>
          <a:ext cx="8151967" cy="649440"/>
        </a:xfrm>
        <a:prstGeom prst="roundRect">
          <a:avLst/>
        </a:prstGeom>
        <a:solidFill>
          <a:schemeClr val="accent5">
            <a:hueOff val="831752"/>
            <a:satOff val="-16830"/>
            <a:lumOff val="5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141" tIns="0" rIns="24114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合理安排時間，在工作與家庭之間找到平衡點。</a:t>
          </a:r>
          <a:endParaRPr lang="zh-TW" altLang="en-US" sz="2400" b="1" kern="1200" dirty="0"/>
        </a:p>
      </dsp:txBody>
      <dsp:txXfrm>
        <a:off x="487402" y="1043082"/>
        <a:ext cx="8088561" cy="586034"/>
      </dsp:txXfrm>
    </dsp:sp>
    <dsp:sp modelId="{009B736E-8B5E-488B-81AA-96B31A3E14BE}">
      <dsp:nvSpPr>
        <dsp:cNvPr id="0" name=""/>
        <dsp:cNvSpPr/>
      </dsp:nvSpPr>
      <dsp:spPr>
        <a:xfrm>
          <a:off x="0" y="2334019"/>
          <a:ext cx="911398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1663504"/>
              <a:satOff val="-33659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9873C7-A5C2-49EC-BE0E-9281917CCEA6}">
      <dsp:nvSpPr>
        <dsp:cNvPr id="0" name=""/>
        <dsp:cNvSpPr/>
      </dsp:nvSpPr>
      <dsp:spPr>
        <a:xfrm>
          <a:off x="455699" y="2009299"/>
          <a:ext cx="8097675" cy="649440"/>
        </a:xfrm>
        <a:prstGeom prst="roundRect">
          <a:avLst/>
        </a:prstGeom>
        <a:solidFill>
          <a:schemeClr val="accent5">
            <a:hueOff val="1663504"/>
            <a:satOff val="-33659"/>
            <a:lumOff val="104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141" tIns="0" rIns="24114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夫妻彼此相愛，建立穩固的家庭關係。</a:t>
          </a:r>
          <a:endParaRPr lang="zh-TW" altLang="en-US" sz="2400" b="1" kern="1200" dirty="0"/>
        </a:p>
      </dsp:txBody>
      <dsp:txXfrm>
        <a:off x="487402" y="2041002"/>
        <a:ext cx="8034269" cy="586034"/>
      </dsp:txXfrm>
    </dsp:sp>
    <dsp:sp modelId="{29305393-2320-47D5-AA6C-0AA0AA558954}">
      <dsp:nvSpPr>
        <dsp:cNvPr id="0" name=""/>
        <dsp:cNvSpPr/>
      </dsp:nvSpPr>
      <dsp:spPr>
        <a:xfrm>
          <a:off x="0" y="3331940"/>
          <a:ext cx="9113985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2495256"/>
              <a:satOff val="-50489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6735A-A290-4F19-BF95-F7DBA4FB27CB}">
      <dsp:nvSpPr>
        <dsp:cNvPr id="0" name=""/>
        <dsp:cNvSpPr/>
      </dsp:nvSpPr>
      <dsp:spPr>
        <a:xfrm>
          <a:off x="455699" y="3007220"/>
          <a:ext cx="8079556" cy="649440"/>
        </a:xfrm>
        <a:prstGeom prst="roundRect">
          <a:avLst/>
        </a:prstGeom>
        <a:solidFill>
          <a:schemeClr val="accent5">
            <a:hueOff val="2495256"/>
            <a:satOff val="-50489"/>
            <a:lumOff val="156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141" tIns="0" rIns="241141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/>
            <a:t>教導兒女，彼此造就，讓神的話成為家庭的根基。</a:t>
          </a:r>
          <a:endParaRPr lang="zh-TW" altLang="en-US" sz="2400" b="1" kern="1200" dirty="0"/>
        </a:p>
      </dsp:txBody>
      <dsp:txXfrm>
        <a:off x="487402" y="3038923"/>
        <a:ext cx="8016150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3697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21E64-150D-4A3C-B5BB-EB31349D72FB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3697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09D03-431D-4B31-9FBB-A3A6ADE24F4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2501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C1CA6-A494-47C2-B058-3A35F82A6804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3900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3850" cy="30591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D4BCA-9934-4E55-AF12-3CDD8E9FD5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56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D4BCA-9934-4E55-AF12-3CDD8E9FD580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531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18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D4BCA-9934-4E55-AF12-3CDD8E9FD580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3654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357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而不是靠自己的能力去應對困難。當我們學會依靠神，祂必賜下智慧與力量，使我們在職場成為卓越的員工，在家庭中成為敬虔的丈夫，榮耀神的名。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D4BCA-9934-4E55-AF12-3CDD8E9FD580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998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D4BCA-9934-4E55-AF12-3CDD8E9FD580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724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D4BCA-9934-4E55-AF12-3CDD8E9FD580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756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8F6036-E835-44CB-A25A-34C755DFD5D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14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8D4BCA-9934-4E55-AF12-3CDD8E9FD580}" type="slidenum">
              <a:rPr lang="zh-TW" altLang="en-US" smtClean="0"/>
              <a:pPr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280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960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451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1202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92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0276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6545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1855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9524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"/>
            <a:ext cx="9144000" cy="514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400" b="1"/>
            </a:lvl1pPr>
          </a:lstStyle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 b="1"/>
            </a:lvl1pPr>
            <a:lvl2pPr>
              <a:defRPr sz="28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871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5797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7295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0475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488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644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066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A006-7FAF-43C5-BA46-E73E0E85BF39}" type="datetimeFigureOut">
              <a:rPr lang="zh-TW" altLang="en-US" smtClean="0"/>
              <a:pPr/>
              <a:t>2025/3/8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7C9764CA-658B-40CC-9A61-6D1554FB205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442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4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如何兼顧工作與家庭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42501" y="3219822"/>
            <a:ext cx="6400800" cy="1025450"/>
          </a:xfrm>
        </p:spPr>
        <p:txBody>
          <a:bodyPr>
            <a:normAutofit/>
          </a:bodyPr>
          <a:lstStyle/>
          <a:p>
            <a:r>
              <a:rPr lang="zh-TW" altLang="en-US" sz="2400" b="1" dirty="0" smtClean="0">
                <a:solidFill>
                  <a:schemeClr val="tx1"/>
                </a:solidFill>
              </a:rPr>
              <a:t>吳仁明</a:t>
            </a:r>
            <a:endParaRPr lang="en-US" altLang="zh-TW" sz="2400" b="1" dirty="0" smtClean="0">
              <a:solidFill>
                <a:schemeClr val="tx1"/>
              </a:solidFill>
            </a:endParaRPr>
          </a:p>
          <a:p>
            <a:r>
              <a:rPr lang="en-US" altLang="zh-TW" sz="2400" b="1" dirty="0" smtClean="0">
                <a:solidFill>
                  <a:schemeClr val="tx1"/>
                </a:solidFill>
              </a:rPr>
              <a:t>2025.3.9</a:t>
            </a:r>
            <a:endParaRPr lang="zh-TW" alt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7504" y="501030"/>
            <a:ext cx="7488832" cy="990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對家人的影響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4" name="內容版面配置區 1"/>
          <p:cNvSpPr txBox="1">
            <a:spLocks/>
          </p:cNvSpPr>
          <p:nvPr/>
        </p:nvSpPr>
        <p:spPr>
          <a:xfrm>
            <a:off x="539552" y="1419622"/>
            <a:ext cx="4968552" cy="3651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600" dirty="0">
                <a:solidFill>
                  <a:schemeClr val="tx1"/>
                </a:solidFill>
              </a:rPr>
              <a:t>將情緒帶回家，造成家人們的不愉快</a:t>
            </a:r>
            <a:endParaRPr lang="en-US" altLang="zh-TW" sz="3600" dirty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300" dirty="0" smtClean="0">
                <a:solidFill>
                  <a:schemeClr val="tx1"/>
                </a:solidFill>
              </a:rPr>
              <a:t>家中的事不聞不問</a:t>
            </a:r>
            <a:endParaRPr lang="en-US" altLang="zh-TW" sz="3300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300" dirty="0" smtClean="0">
                <a:solidFill>
                  <a:schemeClr val="tx1"/>
                </a:solidFill>
              </a:rPr>
              <a:t>因不耐煩</a:t>
            </a:r>
            <a:r>
              <a:rPr lang="zh-TW" altLang="en-US" sz="3600" dirty="0">
                <a:solidFill>
                  <a:schemeClr val="tx1"/>
                </a:solidFill>
              </a:rPr>
              <a:t>，</a:t>
            </a:r>
            <a:r>
              <a:rPr lang="zh-TW" altLang="en-US" sz="3300" dirty="0" smtClean="0">
                <a:solidFill>
                  <a:schemeClr val="tx1"/>
                </a:solidFill>
              </a:rPr>
              <a:t>造成夫妻、家人出現溝通問題</a:t>
            </a:r>
            <a:endParaRPr lang="en-US" altLang="zh-TW" sz="3600" dirty="0" smtClean="0">
              <a:solidFill>
                <a:schemeClr val="tx1"/>
              </a:solidFill>
            </a:endParaRPr>
          </a:p>
          <a:p>
            <a:pPr marL="0" indent="0">
              <a:buFont typeface="Wingdings 3" charset="2"/>
              <a:buNone/>
            </a:pP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281" y="1472616"/>
            <a:ext cx="3077394" cy="307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0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家庭事業兩頭空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99739" y="-14852"/>
            <a:ext cx="5695870" cy="2910580"/>
          </a:xfrm>
        </p:spPr>
        <p:txBody>
          <a:bodyPr>
            <a:normAutofit/>
          </a:bodyPr>
          <a:lstStyle/>
          <a:p>
            <a:endParaRPr lang="en-US" altLang="zh-TW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60" y="1779662"/>
            <a:ext cx="2799016" cy="2799016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2770414885"/>
              </p:ext>
            </p:extLst>
          </p:nvPr>
        </p:nvGraphicFramePr>
        <p:xfrm>
          <a:off x="-35222" y="133475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6012160" y="4676310"/>
            <a:ext cx="1210588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/>
              <a:t>同事案例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125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84" y="0"/>
            <a:ext cx="2691816" cy="27241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12158" y="191275"/>
            <a:ext cx="1106197" cy="1153332"/>
            <a:chOff x="5037559" y="2424498"/>
            <a:chExt cx="2079817" cy="2168438"/>
          </a:xfrm>
        </p:grpSpPr>
        <p:sp>
          <p:nvSpPr>
            <p:cNvPr id="26" name="流程图: 决策 25"/>
            <p:cNvSpPr/>
            <p:nvPr/>
          </p:nvSpPr>
          <p:spPr>
            <a:xfrm rot="16200000">
              <a:off x="4993249" y="2468808"/>
              <a:ext cx="2168438" cy="2079817"/>
            </a:xfrm>
            <a:prstGeom prst="flowChartDecision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字体视界-一风尚黑体" panose="02000500000000000000" pitchFamily="2" charset="-122"/>
                <a:ea typeface="字体视界-一风尚黑体" panose="02000500000000000000" pitchFamily="2" charset="-122"/>
              </a:endParaRPr>
            </a:p>
          </p:txBody>
        </p:sp>
        <p:sp>
          <p:nvSpPr>
            <p:cNvPr id="27" name="TextBox 18"/>
            <p:cNvSpPr txBox="1"/>
            <p:nvPr/>
          </p:nvSpPr>
          <p:spPr>
            <a:xfrm>
              <a:off x="5617623" y="2781384"/>
              <a:ext cx="937923" cy="1446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dirty="0" smtClean="0">
                  <a:solidFill>
                    <a:schemeClr val="accent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2</a:t>
              </a:r>
              <a:endParaRPr lang="zh-CN" altLang="en-US" sz="4400" dirty="0">
                <a:solidFill>
                  <a:schemeClr val="accent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</p:grpSp>
      <p:sp>
        <p:nvSpPr>
          <p:cNvPr id="28" name="文本框 19"/>
          <p:cNvSpPr>
            <a:spLocks noChangeArrowheads="1"/>
          </p:cNvSpPr>
          <p:nvPr/>
        </p:nvSpPr>
        <p:spPr bwMode="auto">
          <a:xfrm>
            <a:off x="1633881" y="339502"/>
            <a:ext cx="5746431" cy="72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28" tIns="25714" rIns="51428" bIns="25714">
            <a:spAutoFit/>
          </a:bodyPr>
          <a:lstStyle/>
          <a:p>
            <a:r>
              <a:rPr lang="zh-TW" altLang="en-US" sz="4400" b="1" dirty="0" smtClean="0">
                <a:solidFill>
                  <a:schemeClr val="accent1">
                    <a:lumMod val="75000"/>
                  </a:schemeClr>
                </a:solidFill>
              </a:rPr>
              <a:t>如何面對工作的</a:t>
            </a:r>
            <a:r>
              <a:rPr lang="zh-TW" altLang="en-US" sz="4400" b="1" dirty="0">
                <a:solidFill>
                  <a:schemeClr val="accent1">
                    <a:lumMod val="75000"/>
                  </a:schemeClr>
                </a:solidFill>
              </a:rPr>
              <a:t>不</a:t>
            </a:r>
            <a:r>
              <a:rPr lang="zh-TW" altLang="en-US" sz="4400" b="1" dirty="0" smtClean="0">
                <a:solidFill>
                  <a:schemeClr val="accent1">
                    <a:lumMod val="75000"/>
                  </a:schemeClr>
                </a:solidFill>
              </a:rPr>
              <a:t>快樂</a:t>
            </a:r>
            <a:endParaRPr lang="zh-TW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838200" y="1378916"/>
            <a:ext cx="2262960" cy="1959790"/>
            <a:chOff x="838200" y="1378916"/>
            <a:chExt cx="2262960" cy="1959790"/>
          </a:xfrm>
        </p:grpSpPr>
        <p:grpSp>
          <p:nvGrpSpPr>
            <p:cNvPr id="9" name="Group 2">
              <a:extLst>
                <a:ext uri="{FF2B5EF4-FFF2-40B4-BE49-F238E27FC236}">
                  <a16:creationId xmlns="" xmlns:a16="http://schemas.microsoft.com/office/drawing/2014/main" id="{FA6DC285-1841-4CF3-94B6-F569090B971D}"/>
                </a:ext>
              </a:extLst>
            </p:cNvPr>
            <p:cNvGrpSpPr/>
            <p:nvPr/>
          </p:nvGrpSpPr>
          <p:grpSpPr>
            <a:xfrm>
              <a:off x="838200" y="1378916"/>
              <a:ext cx="2250341" cy="1959790"/>
              <a:chOff x="1040642" y="2410652"/>
              <a:chExt cx="1653669" cy="1440160"/>
            </a:xfrm>
          </p:grpSpPr>
          <p:sp>
            <p:nvSpPr>
              <p:cNvPr id="10" name="Rounded Rectangle 5">
                <a:extLst>
                  <a:ext uri="{FF2B5EF4-FFF2-40B4-BE49-F238E27FC236}">
                    <a16:creationId xmlns="" xmlns:a16="http://schemas.microsoft.com/office/drawing/2014/main" id="{CA84E46B-BEB1-4BEB-B4DD-09806BF5E9FC}"/>
                  </a:ext>
                </a:extLst>
              </p:cNvPr>
              <p:cNvSpPr/>
              <p:nvPr/>
            </p:nvSpPr>
            <p:spPr>
              <a:xfrm rot="18900000">
                <a:off x="1254151" y="2410652"/>
                <a:ext cx="1440160" cy="144016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grpSp>
            <p:nvGrpSpPr>
              <p:cNvPr id="11" name="Group 4">
                <a:extLst>
                  <a:ext uri="{FF2B5EF4-FFF2-40B4-BE49-F238E27FC236}">
                    <a16:creationId xmlns="" xmlns:a16="http://schemas.microsoft.com/office/drawing/2014/main" id="{46A52E5A-CADD-4F42-834D-3D0393D292F2}"/>
                  </a:ext>
                </a:extLst>
              </p:cNvPr>
              <p:cNvGrpSpPr/>
              <p:nvPr/>
            </p:nvGrpSpPr>
            <p:grpSpPr>
              <a:xfrm>
                <a:off x="1040642" y="2914708"/>
                <a:ext cx="432048" cy="432048"/>
                <a:chOff x="974114" y="2503130"/>
                <a:chExt cx="432048" cy="432048"/>
              </a:xfrm>
            </p:grpSpPr>
            <p:sp>
              <p:nvSpPr>
                <p:cNvPr id="12" name="Rectangle 5">
                  <a:extLst>
                    <a:ext uri="{FF2B5EF4-FFF2-40B4-BE49-F238E27FC236}">
                      <a16:creationId xmlns="" xmlns:a16="http://schemas.microsoft.com/office/drawing/2014/main" id="{E54411A4-C5E8-433C-BD5E-57D59E8484D5}"/>
                    </a:ext>
                  </a:extLst>
                </p:cNvPr>
                <p:cNvSpPr/>
                <p:nvPr/>
              </p:nvSpPr>
              <p:spPr>
                <a:xfrm>
                  <a:off x="974114" y="2503130"/>
                  <a:ext cx="432048" cy="43204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13" name="TextBox 6">
                  <a:extLst>
                    <a:ext uri="{FF2B5EF4-FFF2-40B4-BE49-F238E27FC236}">
                      <a16:creationId xmlns="" xmlns:a16="http://schemas.microsoft.com/office/drawing/2014/main" id="{7A55A2EE-CD8A-49BE-8CA7-BD58A0363888}"/>
                    </a:ext>
                  </a:extLst>
                </p:cNvPr>
                <p:cNvSpPr txBox="1"/>
                <p:nvPr/>
              </p:nvSpPr>
              <p:spPr>
                <a:xfrm>
                  <a:off x="1050387" y="2596542"/>
                  <a:ext cx="279503" cy="22617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cs typeface="Calibri" pitchFamily="34" charset="0"/>
                    </a:rPr>
                    <a:t>01</a:t>
                  </a:r>
                  <a:endParaRPr lang="ko-KR" altLang="en-US" sz="1400" b="1" dirty="0">
                    <a:solidFill>
                      <a:schemeClr val="bg1"/>
                    </a:solidFill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38" name="TextBox 27">
              <a:extLst>
                <a:ext uri="{FF2B5EF4-FFF2-40B4-BE49-F238E27FC236}">
                  <a16:creationId xmlns="" xmlns:a16="http://schemas.microsoft.com/office/drawing/2014/main" id="{EAA73EEF-DDA5-401C-B10C-D656C2C3592D}"/>
                </a:ext>
              </a:extLst>
            </p:cNvPr>
            <p:cNvSpPr txBox="1"/>
            <p:nvPr/>
          </p:nvSpPr>
          <p:spPr>
            <a:xfrm>
              <a:off x="1448852" y="1949067"/>
              <a:ext cx="16523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2400" b="1" dirty="0"/>
                <a:t>禱告與靈修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309873" y="1362075"/>
            <a:ext cx="2250341" cy="1959790"/>
            <a:chOff x="2795868" y="1693104"/>
            <a:chExt cx="2250341" cy="1959790"/>
          </a:xfrm>
        </p:grpSpPr>
        <p:grpSp>
          <p:nvGrpSpPr>
            <p:cNvPr id="14" name="Group 7">
              <a:extLst>
                <a:ext uri="{FF2B5EF4-FFF2-40B4-BE49-F238E27FC236}">
                  <a16:creationId xmlns="" xmlns:a16="http://schemas.microsoft.com/office/drawing/2014/main" id="{F8AC4870-7A9B-4AB8-91F0-08190686F9FF}"/>
                </a:ext>
              </a:extLst>
            </p:cNvPr>
            <p:cNvGrpSpPr/>
            <p:nvPr/>
          </p:nvGrpSpPr>
          <p:grpSpPr>
            <a:xfrm>
              <a:off x="2795868" y="1693104"/>
              <a:ext cx="2250341" cy="1959790"/>
              <a:chOff x="2347022" y="3706797"/>
              <a:chExt cx="1653669" cy="1440160"/>
            </a:xfrm>
          </p:grpSpPr>
          <p:sp>
            <p:nvSpPr>
              <p:cNvPr id="15" name="Rounded Rectangle 9">
                <a:extLst>
                  <a:ext uri="{FF2B5EF4-FFF2-40B4-BE49-F238E27FC236}">
                    <a16:creationId xmlns="" xmlns:a16="http://schemas.microsoft.com/office/drawing/2014/main" id="{E31B6990-1B5C-4E02-8393-23DAF6D2C420}"/>
                  </a:ext>
                </a:extLst>
              </p:cNvPr>
              <p:cNvSpPr/>
              <p:nvPr/>
            </p:nvSpPr>
            <p:spPr>
              <a:xfrm rot="18900000">
                <a:off x="2560531" y="3706797"/>
                <a:ext cx="1440160" cy="144016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grpSp>
            <p:nvGrpSpPr>
              <p:cNvPr id="16" name="Group 9">
                <a:extLst>
                  <a:ext uri="{FF2B5EF4-FFF2-40B4-BE49-F238E27FC236}">
                    <a16:creationId xmlns="" xmlns:a16="http://schemas.microsoft.com/office/drawing/2014/main" id="{6FCD8132-2736-439D-BF7F-007FA8F36681}"/>
                  </a:ext>
                </a:extLst>
              </p:cNvPr>
              <p:cNvGrpSpPr/>
              <p:nvPr/>
            </p:nvGrpSpPr>
            <p:grpSpPr>
              <a:xfrm>
                <a:off x="2347022" y="4210853"/>
                <a:ext cx="432048" cy="432048"/>
                <a:chOff x="974114" y="2503130"/>
                <a:chExt cx="432048" cy="432048"/>
              </a:xfrm>
            </p:grpSpPr>
            <p:sp>
              <p:nvSpPr>
                <p:cNvPr id="17" name="Rectangle 10">
                  <a:extLst>
                    <a:ext uri="{FF2B5EF4-FFF2-40B4-BE49-F238E27FC236}">
                      <a16:creationId xmlns="" xmlns:a16="http://schemas.microsoft.com/office/drawing/2014/main" id="{E3260A69-A6C6-4F46-9DC9-7A9EFA638D8C}"/>
                    </a:ext>
                  </a:extLst>
                </p:cNvPr>
                <p:cNvSpPr/>
                <p:nvPr/>
              </p:nvSpPr>
              <p:spPr>
                <a:xfrm>
                  <a:off x="974114" y="2503130"/>
                  <a:ext cx="432048" cy="43204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18" name="TextBox 11">
                  <a:extLst>
                    <a:ext uri="{FF2B5EF4-FFF2-40B4-BE49-F238E27FC236}">
                      <a16:creationId xmlns="" xmlns:a16="http://schemas.microsoft.com/office/drawing/2014/main" id="{AA1E6808-7590-42AB-B5A6-D720969B1B72}"/>
                    </a:ext>
                  </a:extLst>
                </p:cNvPr>
                <p:cNvSpPr txBox="1"/>
                <p:nvPr/>
              </p:nvSpPr>
              <p:spPr>
                <a:xfrm>
                  <a:off x="1050387" y="2596542"/>
                  <a:ext cx="279503" cy="22617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cs typeface="Calibri" pitchFamily="34" charset="0"/>
                    </a:rPr>
                    <a:t>02</a:t>
                  </a:r>
                  <a:endParaRPr lang="ko-KR" altLang="en-US" sz="1400" b="1" dirty="0">
                    <a:solidFill>
                      <a:schemeClr val="bg1"/>
                    </a:solidFill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39" name="TextBox 27">
              <a:extLst>
                <a:ext uri="{FF2B5EF4-FFF2-40B4-BE49-F238E27FC236}">
                  <a16:creationId xmlns="" xmlns:a16="http://schemas.microsoft.com/office/drawing/2014/main" id="{93414E18-E1EA-4DA6-8CF7-01AB057523B0}"/>
                </a:ext>
              </a:extLst>
            </p:cNvPr>
            <p:cNvSpPr txBox="1"/>
            <p:nvPr/>
          </p:nvSpPr>
          <p:spPr>
            <a:xfrm>
              <a:off x="3253079" y="2293603"/>
              <a:ext cx="17855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/>
                <a:t>調整工作觀點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2096286" y="2945769"/>
            <a:ext cx="2273512" cy="1959790"/>
            <a:chOff x="6955331" y="1135909"/>
            <a:chExt cx="2273512" cy="1959790"/>
          </a:xfrm>
        </p:grpSpPr>
        <p:grpSp>
          <p:nvGrpSpPr>
            <p:cNvPr id="24" name="Group 17">
              <a:extLst>
                <a:ext uri="{FF2B5EF4-FFF2-40B4-BE49-F238E27FC236}">
                  <a16:creationId xmlns="" xmlns:a16="http://schemas.microsoft.com/office/drawing/2014/main" id="{EA84A440-D84F-4C36-A191-74E1BA53E793}"/>
                </a:ext>
              </a:extLst>
            </p:cNvPr>
            <p:cNvGrpSpPr/>
            <p:nvPr/>
          </p:nvGrpSpPr>
          <p:grpSpPr>
            <a:xfrm>
              <a:off x="6955331" y="1135909"/>
              <a:ext cx="2250341" cy="1959790"/>
              <a:chOff x="4961363" y="3691532"/>
              <a:chExt cx="1653669" cy="1440160"/>
            </a:xfrm>
          </p:grpSpPr>
          <p:sp>
            <p:nvSpPr>
              <p:cNvPr id="29" name="Rounded Rectangle 17">
                <a:extLst>
                  <a:ext uri="{FF2B5EF4-FFF2-40B4-BE49-F238E27FC236}">
                    <a16:creationId xmlns="" xmlns:a16="http://schemas.microsoft.com/office/drawing/2014/main" id="{8094CD8F-C6E5-4290-B4A1-4F4D3C110D4C}"/>
                  </a:ext>
                </a:extLst>
              </p:cNvPr>
              <p:cNvSpPr/>
              <p:nvPr/>
            </p:nvSpPr>
            <p:spPr>
              <a:xfrm rot="18900000">
                <a:off x="5174872" y="3691532"/>
                <a:ext cx="1440160" cy="144016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grpSp>
            <p:nvGrpSpPr>
              <p:cNvPr id="30" name="Group 19">
                <a:extLst>
                  <a:ext uri="{FF2B5EF4-FFF2-40B4-BE49-F238E27FC236}">
                    <a16:creationId xmlns="" xmlns:a16="http://schemas.microsoft.com/office/drawing/2014/main" id="{6F5DF8F7-E1AC-4E50-ABCB-51ECC3BA6E6B}"/>
                  </a:ext>
                </a:extLst>
              </p:cNvPr>
              <p:cNvGrpSpPr/>
              <p:nvPr/>
            </p:nvGrpSpPr>
            <p:grpSpPr>
              <a:xfrm>
                <a:off x="4961363" y="4195588"/>
                <a:ext cx="432048" cy="432048"/>
                <a:chOff x="974114" y="2503130"/>
                <a:chExt cx="432048" cy="432048"/>
              </a:xfrm>
            </p:grpSpPr>
            <p:sp>
              <p:nvSpPr>
                <p:cNvPr id="31" name="Rectangle 20">
                  <a:extLst>
                    <a:ext uri="{FF2B5EF4-FFF2-40B4-BE49-F238E27FC236}">
                      <a16:creationId xmlns="" xmlns:a16="http://schemas.microsoft.com/office/drawing/2014/main" id="{8D89AD30-877B-4407-A9BA-5B7ED568CDB7}"/>
                    </a:ext>
                  </a:extLst>
                </p:cNvPr>
                <p:cNvSpPr/>
                <p:nvPr/>
              </p:nvSpPr>
              <p:spPr>
                <a:xfrm>
                  <a:off x="974114" y="2503130"/>
                  <a:ext cx="432048" cy="432048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32" name="TextBox 21">
                  <a:extLst>
                    <a:ext uri="{FF2B5EF4-FFF2-40B4-BE49-F238E27FC236}">
                      <a16:creationId xmlns="" xmlns:a16="http://schemas.microsoft.com/office/drawing/2014/main" id="{0F7A3A4F-E486-4911-ABFF-92E04F95F34E}"/>
                    </a:ext>
                  </a:extLst>
                </p:cNvPr>
                <p:cNvSpPr txBox="1"/>
                <p:nvPr/>
              </p:nvSpPr>
              <p:spPr>
                <a:xfrm>
                  <a:off x="1050388" y="2596542"/>
                  <a:ext cx="279503" cy="22617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cs typeface="Calibri" pitchFamily="34" charset="0"/>
                    </a:rPr>
                    <a:t>04</a:t>
                  </a:r>
                  <a:endParaRPr lang="ko-KR" altLang="en-US" sz="1400" b="1" dirty="0">
                    <a:solidFill>
                      <a:schemeClr val="bg1"/>
                    </a:solidFill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41" name="TextBox 27">
              <a:extLst>
                <a:ext uri="{FF2B5EF4-FFF2-40B4-BE49-F238E27FC236}">
                  <a16:creationId xmlns="" xmlns:a16="http://schemas.microsoft.com/office/drawing/2014/main" id="{9DC7334B-EC43-44B1-AB1D-0A6A3E0C133D}"/>
                </a:ext>
              </a:extLst>
            </p:cNvPr>
            <p:cNvSpPr txBox="1"/>
            <p:nvPr/>
          </p:nvSpPr>
          <p:spPr>
            <a:xfrm>
              <a:off x="7454375" y="1718383"/>
              <a:ext cx="17744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/>
                <a:t>自我反思與成長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4538439" y="2932805"/>
            <a:ext cx="2342760" cy="1959790"/>
            <a:chOff x="9148875" y="1754987"/>
            <a:chExt cx="2342760" cy="1959790"/>
          </a:xfrm>
        </p:grpSpPr>
        <p:grpSp>
          <p:nvGrpSpPr>
            <p:cNvPr id="33" name="Group 22">
              <a:extLst>
                <a:ext uri="{FF2B5EF4-FFF2-40B4-BE49-F238E27FC236}">
                  <a16:creationId xmlns="" xmlns:a16="http://schemas.microsoft.com/office/drawing/2014/main" id="{C9E4CA2E-1758-4481-9208-812D4DE79D3D}"/>
                </a:ext>
              </a:extLst>
            </p:cNvPr>
            <p:cNvGrpSpPr/>
            <p:nvPr/>
          </p:nvGrpSpPr>
          <p:grpSpPr>
            <a:xfrm>
              <a:off x="9148875" y="1754987"/>
              <a:ext cx="2250341" cy="1959790"/>
              <a:chOff x="6220464" y="2391602"/>
              <a:chExt cx="1653669" cy="1440160"/>
            </a:xfrm>
          </p:grpSpPr>
          <p:sp>
            <p:nvSpPr>
              <p:cNvPr id="34" name="Rounded Rectangle 21">
                <a:extLst>
                  <a:ext uri="{FF2B5EF4-FFF2-40B4-BE49-F238E27FC236}">
                    <a16:creationId xmlns="" xmlns:a16="http://schemas.microsoft.com/office/drawing/2014/main" id="{1868D5AF-3488-47CE-8BA7-8AED7111A023}"/>
                  </a:ext>
                </a:extLst>
              </p:cNvPr>
              <p:cNvSpPr/>
              <p:nvPr/>
            </p:nvSpPr>
            <p:spPr>
              <a:xfrm rot="18900000">
                <a:off x="6433973" y="2391602"/>
                <a:ext cx="1440160" cy="144016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  <p:grpSp>
            <p:nvGrpSpPr>
              <p:cNvPr id="35" name="Group 24">
                <a:extLst>
                  <a:ext uri="{FF2B5EF4-FFF2-40B4-BE49-F238E27FC236}">
                    <a16:creationId xmlns="" xmlns:a16="http://schemas.microsoft.com/office/drawing/2014/main" id="{19D437F9-66A5-494C-9700-A877DF5FA2BD}"/>
                  </a:ext>
                </a:extLst>
              </p:cNvPr>
              <p:cNvGrpSpPr/>
              <p:nvPr/>
            </p:nvGrpSpPr>
            <p:grpSpPr>
              <a:xfrm>
                <a:off x="6220464" y="2895658"/>
                <a:ext cx="432048" cy="432048"/>
                <a:chOff x="974114" y="2503130"/>
                <a:chExt cx="432048" cy="432048"/>
              </a:xfrm>
            </p:grpSpPr>
            <p:sp>
              <p:nvSpPr>
                <p:cNvPr id="36" name="Rectangle 25">
                  <a:extLst>
                    <a:ext uri="{FF2B5EF4-FFF2-40B4-BE49-F238E27FC236}">
                      <a16:creationId xmlns="" xmlns:a16="http://schemas.microsoft.com/office/drawing/2014/main" id="{442D5C78-28DE-419C-A97C-6538BAE91E89}"/>
                    </a:ext>
                  </a:extLst>
                </p:cNvPr>
                <p:cNvSpPr/>
                <p:nvPr/>
              </p:nvSpPr>
              <p:spPr>
                <a:xfrm>
                  <a:off x="974114" y="2503130"/>
                  <a:ext cx="432048" cy="43204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37" name="TextBox 26">
                  <a:extLst>
                    <a:ext uri="{FF2B5EF4-FFF2-40B4-BE49-F238E27FC236}">
                      <a16:creationId xmlns="" xmlns:a16="http://schemas.microsoft.com/office/drawing/2014/main" id="{DFB1E41E-DC95-4524-AAFE-5BE9B44DE6FA}"/>
                    </a:ext>
                  </a:extLst>
                </p:cNvPr>
                <p:cNvSpPr txBox="1"/>
                <p:nvPr/>
              </p:nvSpPr>
              <p:spPr>
                <a:xfrm>
                  <a:off x="1050388" y="2596542"/>
                  <a:ext cx="279503" cy="22617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cs typeface="Calibri" pitchFamily="34" charset="0"/>
                    </a:rPr>
                    <a:t>05</a:t>
                  </a:r>
                  <a:endParaRPr lang="ko-KR" altLang="en-US" sz="1400" b="1" dirty="0">
                    <a:solidFill>
                      <a:schemeClr val="bg1"/>
                    </a:solidFill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42" name="TextBox 27">
              <a:extLst>
                <a:ext uri="{FF2B5EF4-FFF2-40B4-BE49-F238E27FC236}">
                  <a16:creationId xmlns="" xmlns:a16="http://schemas.microsoft.com/office/drawing/2014/main" id="{FAA9C499-3BAB-48A3-856C-ED37E6AD502B}"/>
                </a:ext>
              </a:extLst>
            </p:cNvPr>
            <p:cNvSpPr txBox="1"/>
            <p:nvPr/>
          </p:nvSpPr>
          <p:spPr>
            <a:xfrm>
              <a:off x="9575487" y="2360752"/>
              <a:ext cx="19161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/>
                <a:t>學習放下與休息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682512" y="1263517"/>
            <a:ext cx="2250341" cy="1959790"/>
            <a:chOff x="5053560" y="2229510"/>
            <a:chExt cx="2250341" cy="1959790"/>
          </a:xfrm>
        </p:grpSpPr>
        <p:grpSp>
          <p:nvGrpSpPr>
            <p:cNvPr id="19" name="Group 12">
              <a:extLst>
                <a:ext uri="{FF2B5EF4-FFF2-40B4-BE49-F238E27FC236}">
                  <a16:creationId xmlns="" xmlns:a16="http://schemas.microsoft.com/office/drawing/2014/main" id="{D7ACF084-BFC2-4865-9876-A800116E1B35}"/>
                </a:ext>
              </a:extLst>
            </p:cNvPr>
            <p:cNvGrpSpPr/>
            <p:nvPr/>
          </p:nvGrpSpPr>
          <p:grpSpPr>
            <a:xfrm>
              <a:off x="5053560" y="2229510"/>
              <a:ext cx="2250341" cy="1959790"/>
              <a:chOff x="3653402" y="2401127"/>
              <a:chExt cx="1653669" cy="1440160"/>
            </a:xfrm>
          </p:grpSpPr>
          <p:sp>
            <p:nvSpPr>
              <p:cNvPr id="20" name="Rounded Rectangle 13">
                <a:extLst>
                  <a:ext uri="{FF2B5EF4-FFF2-40B4-BE49-F238E27FC236}">
                    <a16:creationId xmlns="" xmlns:a16="http://schemas.microsoft.com/office/drawing/2014/main" id="{A3C5A2A4-69E8-40F3-AE34-E0DDED4EBF6F}"/>
                  </a:ext>
                </a:extLst>
              </p:cNvPr>
              <p:cNvSpPr/>
              <p:nvPr/>
            </p:nvSpPr>
            <p:spPr>
              <a:xfrm rot="18900000">
                <a:off x="3866911" y="2401127"/>
                <a:ext cx="1440160" cy="144016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grpSp>
            <p:nvGrpSpPr>
              <p:cNvPr id="21" name="Group 14">
                <a:extLst>
                  <a:ext uri="{FF2B5EF4-FFF2-40B4-BE49-F238E27FC236}">
                    <a16:creationId xmlns="" xmlns:a16="http://schemas.microsoft.com/office/drawing/2014/main" id="{05ED488C-23CF-4CB2-96E3-83BB9AF49020}"/>
                  </a:ext>
                </a:extLst>
              </p:cNvPr>
              <p:cNvGrpSpPr/>
              <p:nvPr/>
            </p:nvGrpSpPr>
            <p:grpSpPr>
              <a:xfrm>
                <a:off x="3653402" y="2905183"/>
                <a:ext cx="432048" cy="432048"/>
                <a:chOff x="974114" y="2503130"/>
                <a:chExt cx="432048" cy="432048"/>
              </a:xfrm>
            </p:grpSpPr>
            <p:sp>
              <p:nvSpPr>
                <p:cNvPr id="22" name="Rectangle 15">
                  <a:extLst>
                    <a:ext uri="{FF2B5EF4-FFF2-40B4-BE49-F238E27FC236}">
                      <a16:creationId xmlns="" xmlns:a16="http://schemas.microsoft.com/office/drawing/2014/main" id="{5D630DA9-D6F8-4079-818F-33EC7629F8FA}"/>
                    </a:ext>
                  </a:extLst>
                </p:cNvPr>
                <p:cNvSpPr/>
                <p:nvPr/>
              </p:nvSpPr>
              <p:spPr>
                <a:xfrm>
                  <a:off x="974114" y="2503130"/>
                  <a:ext cx="432048" cy="432048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23" name="TextBox 16">
                  <a:extLst>
                    <a:ext uri="{FF2B5EF4-FFF2-40B4-BE49-F238E27FC236}">
                      <a16:creationId xmlns="" xmlns:a16="http://schemas.microsoft.com/office/drawing/2014/main" id="{F17B0805-3259-4EFE-B585-9714EA19007B}"/>
                    </a:ext>
                  </a:extLst>
                </p:cNvPr>
                <p:cNvSpPr txBox="1"/>
                <p:nvPr/>
              </p:nvSpPr>
              <p:spPr>
                <a:xfrm>
                  <a:off x="1050387" y="2596542"/>
                  <a:ext cx="279503" cy="22617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cs typeface="Calibri" pitchFamily="34" charset="0"/>
                    </a:rPr>
                    <a:t>03</a:t>
                  </a:r>
                  <a:endParaRPr lang="ko-KR" altLang="en-US" sz="1400" b="1" dirty="0">
                    <a:solidFill>
                      <a:schemeClr val="bg1"/>
                    </a:solidFill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40" name="TextBox 27">
              <a:extLst>
                <a:ext uri="{FF2B5EF4-FFF2-40B4-BE49-F238E27FC236}">
                  <a16:creationId xmlns="" xmlns:a16="http://schemas.microsoft.com/office/drawing/2014/main" id="{5BC641FB-5727-44C2-AD5C-B9A67F724B47}"/>
                </a:ext>
              </a:extLst>
            </p:cNvPr>
            <p:cNvSpPr txBox="1"/>
            <p:nvPr/>
          </p:nvSpPr>
          <p:spPr>
            <a:xfrm>
              <a:off x="5513720" y="2793906"/>
              <a:ext cx="17542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/>
                <a:t>尋求教會團契支持</a:t>
              </a: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6811951" y="2919841"/>
            <a:ext cx="2250341" cy="1959790"/>
            <a:chOff x="8104972" y="2820282"/>
            <a:chExt cx="2250341" cy="1959790"/>
          </a:xfrm>
        </p:grpSpPr>
        <p:grpSp>
          <p:nvGrpSpPr>
            <p:cNvPr id="44" name="Group 7">
              <a:extLst>
                <a:ext uri="{FF2B5EF4-FFF2-40B4-BE49-F238E27FC236}">
                  <a16:creationId xmlns="" xmlns:a16="http://schemas.microsoft.com/office/drawing/2014/main" id="{CF87A316-CAD1-4C00-A419-DAC1BDD49902}"/>
                </a:ext>
              </a:extLst>
            </p:cNvPr>
            <p:cNvGrpSpPr/>
            <p:nvPr/>
          </p:nvGrpSpPr>
          <p:grpSpPr>
            <a:xfrm>
              <a:off x="8104972" y="2820282"/>
              <a:ext cx="2250341" cy="1959790"/>
              <a:chOff x="2347022" y="3706797"/>
              <a:chExt cx="1653669" cy="1440160"/>
            </a:xfrm>
          </p:grpSpPr>
          <p:sp>
            <p:nvSpPr>
              <p:cNvPr id="45" name="Rounded Rectangle 9">
                <a:extLst>
                  <a:ext uri="{FF2B5EF4-FFF2-40B4-BE49-F238E27FC236}">
                    <a16:creationId xmlns="" xmlns:a16="http://schemas.microsoft.com/office/drawing/2014/main" id="{B7FD4EBE-5EA3-4074-A85A-07B7BBB5A99C}"/>
                  </a:ext>
                </a:extLst>
              </p:cNvPr>
              <p:cNvSpPr/>
              <p:nvPr/>
            </p:nvSpPr>
            <p:spPr>
              <a:xfrm rot="18900000">
                <a:off x="2560531" y="3706797"/>
                <a:ext cx="1440160" cy="1440160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 dirty="0"/>
              </a:p>
            </p:txBody>
          </p:sp>
          <p:grpSp>
            <p:nvGrpSpPr>
              <p:cNvPr id="46" name="Group 9">
                <a:extLst>
                  <a:ext uri="{FF2B5EF4-FFF2-40B4-BE49-F238E27FC236}">
                    <a16:creationId xmlns="" xmlns:a16="http://schemas.microsoft.com/office/drawing/2014/main" id="{998F2660-8D8A-46CD-A0EA-63BFF38237B3}"/>
                  </a:ext>
                </a:extLst>
              </p:cNvPr>
              <p:cNvGrpSpPr/>
              <p:nvPr/>
            </p:nvGrpSpPr>
            <p:grpSpPr>
              <a:xfrm>
                <a:off x="2347022" y="4210853"/>
                <a:ext cx="432048" cy="432048"/>
                <a:chOff x="974114" y="2503130"/>
                <a:chExt cx="432048" cy="432048"/>
              </a:xfrm>
            </p:grpSpPr>
            <p:sp>
              <p:nvSpPr>
                <p:cNvPr id="47" name="Rectangle 10">
                  <a:extLst>
                    <a:ext uri="{FF2B5EF4-FFF2-40B4-BE49-F238E27FC236}">
                      <a16:creationId xmlns="" xmlns:a16="http://schemas.microsoft.com/office/drawing/2014/main" id="{2AE15DF8-7635-4A38-AFFE-16C22CE0D92A}"/>
                    </a:ext>
                  </a:extLst>
                </p:cNvPr>
                <p:cNvSpPr/>
                <p:nvPr/>
              </p:nvSpPr>
              <p:spPr>
                <a:xfrm>
                  <a:off x="974114" y="2503130"/>
                  <a:ext cx="432048" cy="432048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 dirty="0"/>
                </a:p>
              </p:txBody>
            </p:sp>
            <p:sp>
              <p:nvSpPr>
                <p:cNvPr id="48" name="TextBox 11">
                  <a:extLst>
                    <a:ext uri="{FF2B5EF4-FFF2-40B4-BE49-F238E27FC236}">
                      <a16:creationId xmlns="" xmlns:a16="http://schemas.microsoft.com/office/drawing/2014/main" id="{FDA51DFD-D1D8-41A8-A1D3-CDD1248379B9}"/>
                    </a:ext>
                  </a:extLst>
                </p:cNvPr>
                <p:cNvSpPr txBox="1"/>
                <p:nvPr/>
              </p:nvSpPr>
              <p:spPr>
                <a:xfrm>
                  <a:off x="1050387" y="2596541"/>
                  <a:ext cx="279503" cy="226171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ko-KR" sz="1400" b="1" dirty="0">
                      <a:solidFill>
                        <a:schemeClr val="bg1"/>
                      </a:solidFill>
                      <a:cs typeface="Calibri" pitchFamily="34" charset="0"/>
                    </a:rPr>
                    <a:t>06</a:t>
                  </a:r>
                  <a:endParaRPr lang="ko-KR" altLang="en-US" sz="1400" b="1" dirty="0">
                    <a:solidFill>
                      <a:schemeClr val="bg1"/>
                    </a:solidFill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49" name="TextBox 27">
              <a:extLst>
                <a:ext uri="{FF2B5EF4-FFF2-40B4-BE49-F238E27FC236}">
                  <a16:creationId xmlns="" xmlns:a16="http://schemas.microsoft.com/office/drawing/2014/main" id="{A1FA9117-8F72-488C-9D98-C42C463452C9}"/>
                </a:ext>
              </a:extLst>
            </p:cNvPr>
            <p:cNvSpPr txBox="1"/>
            <p:nvPr/>
          </p:nvSpPr>
          <p:spPr>
            <a:xfrm>
              <a:off x="8562183" y="3420781"/>
              <a:ext cx="178558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zh-TW" altLang="en-US" sz="2400" b="1" dirty="0"/>
                <a:t>舉起聖潔的手，敬虔生活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624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0070C0"/>
                </a:solidFill>
              </a:rPr>
              <a:t>1.	</a:t>
            </a:r>
            <a:r>
              <a:rPr lang="zh-TW" altLang="en-US" dirty="0">
                <a:solidFill>
                  <a:srgbClr val="0070C0"/>
                </a:solidFill>
              </a:rPr>
              <a:t>禱告與靈修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001" y="1635646"/>
            <a:ext cx="6912768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zh-TW" altLang="en-US" sz="3200" b="1" dirty="0">
                <a:solidFill>
                  <a:schemeClr val="tx1"/>
                </a:solidFill>
              </a:rPr>
              <a:t>工作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中的壓力，家庭中的挑戰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選擇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禱告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面對困難，依靠</a:t>
            </a:r>
            <a:r>
              <a:rPr lang="zh-TW" altLang="en-US" sz="3200" b="1" dirty="0">
                <a:solidFill>
                  <a:schemeClr val="tx1"/>
                </a:solidFill>
              </a:rPr>
              <a:t>神，祂必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賜下</a:t>
            </a:r>
            <a:r>
              <a:rPr lang="zh-TW" altLang="en-US" sz="3200" b="1" dirty="0">
                <a:solidFill>
                  <a:schemeClr val="tx1"/>
                </a:solidFill>
              </a:rPr>
              <a:t>智慧與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力量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rgbClr val="FF0000"/>
                </a:solidFill>
              </a:rPr>
              <a:t>以神的話語為</a:t>
            </a:r>
            <a:r>
              <a:rPr lang="zh-TW" altLang="en-US" sz="3200" b="1" dirty="0">
                <a:solidFill>
                  <a:srgbClr val="FF0000"/>
                </a:solidFill>
              </a:rPr>
              <a:t>根基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，在家中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 smtClean="0">
                <a:solidFill>
                  <a:srgbClr val="FF0000"/>
                </a:solidFill>
              </a:rPr>
              <a:t>    、職場做好見證</a:t>
            </a:r>
            <a:endParaRPr lang="en-US" altLang="zh-TW" sz="3200" b="1" dirty="0" smtClean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2897605"/>
            <a:ext cx="2211710" cy="221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48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隨處禱告、隨時禱告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275606"/>
            <a:ext cx="7488832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zh-TW" altLang="en-US" sz="3200" b="1" dirty="0">
                <a:solidFill>
                  <a:schemeClr val="tx1"/>
                </a:solidFill>
              </a:rPr>
              <a:t>隨處禱告，依靠神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得勝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隨時禱告</a:t>
            </a:r>
            <a:r>
              <a:rPr lang="zh-TW" altLang="en-US" sz="3200" b="1" dirty="0">
                <a:solidFill>
                  <a:schemeClr val="tx1"/>
                </a:solidFill>
              </a:rPr>
              <a:t>，與神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同行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rgbClr val="FF0000"/>
                </a:solidFill>
              </a:rPr>
              <a:t>應當</a:t>
            </a:r>
            <a:r>
              <a:rPr lang="zh-TW" altLang="en-US" sz="3200" b="1" dirty="0">
                <a:solidFill>
                  <a:srgbClr val="FF0000"/>
                </a:solidFill>
              </a:rPr>
              <a:t>一無掛慮，只要凡事藉著禱告、祈求和感謝，將你們所要的告訴神。神所賜出人意外的平安，必在基督耶穌裡保守你們的心懷意念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。（腓</a:t>
            </a:r>
            <a:r>
              <a:rPr lang="zh-TW" altLang="en-US" sz="3200" b="1" dirty="0">
                <a:solidFill>
                  <a:srgbClr val="FF0000"/>
                </a:solidFill>
              </a:rPr>
              <a:t>立比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書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4:6-7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）</a:t>
            </a:r>
            <a:endParaRPr lang="en-US" altLang="zh-TW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87479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先從禱告</a:t>
            </a:r>
            <a:r>
              <a:rPr lang="zh-TW" altLang="en-US" dirty="0">
                <a:solidFill>
                  <a:srgbClr val="0070C0"/>
                </a:solidFill>
              </a:rPr>
              <a:t>與靈</a:t>
            </a:r>
            <a:r>
              <a:rPr lang="zh-TW" altLang="en-US" dirty="0" smtClean="0">
                <a:solidFill>
                  <a:srgbClr val="0070C0"/>
                </a:solidFill>
              </a:rPr>
              <a:t>修開始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433868"/>
            <a:ext cx="6912768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每天與</a:t>
            </a:r>
            <a:r>
              <a:rPr lang="zh-TW" altLang="en-US" sz="3200" b="1" dirty="0">
                <a:solidFill>
                  <a:schemeClr val="tx1"/>
                </a:solidFill>
              </a:rPr>
              <a:t>神對話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，將困惑、焦慮獻</a:t>
            </a:r>
            <a:r>
              <a:rPr lang="zh-TW" altLang="en-US" sz="3200" b="1" dirty="0">
                <a:solidFill>
                  <a:schemeClr val="tx1"/>
                </a:solidFill>
              </a:rPr>
              <a:t>上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禱告幫助</a:t>
            </a:r>
            <a:r>
              <a:rPr lang="zh-TW" altLang="en-US" sz="3200" b="1" dirty="0">
                <a:solidFill>
                  <a:schemeClr val="tx1"/>
                </a:solidFill>
              </a:rPr>
              <a:t>你放下重擔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，獲得</a:t>
            </a:r>
            <a:r>
              <a:rPr lang="zh-TW" altLang="en-US" sz="3200" b="1" dirty="0">
                <a:solidFill>
                  <a:schemeClr val="tx1"/>
                </a:solidFill>
              </a:rPr>
              <a:t>內心的平安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從</a:t>
            </a:r>
            <a:r>
              <a:rPr lang="zh-TW" altLang="en-US" sz="3200" b="1" dirty="0">
                <a:solidFill>
                  <a:schemeClr val="tx1"/>
                </a:solidFill>
              </a:rPr>
              <a:t>神的話語中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尋</a:t>
            </a:r>
            <a:r>
              <a:rPr lang="zh-TW" altLang="en-US" sz="3200" b="1" dirty="0">
                <a:solidFill>
                  <a:schemeClr val="tx1"/>
                </a:solidFill>
              </a:rPr>
              <a:t>求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安慰</a:t>
            </a:r>
            <a:r>
              <a:rPr lang="zh-TW" altLang="en-US" sz="3200" b="1" dirty="0">
                <a:solidFill>
                  <a:schemeClr val="tx1"/>
                </a:solidFill>
              </a:rPr>
              <a:t>與鼓勵。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>
                <a:solidFill>
                  <a:srgbClr val="FF0000"/>
                </a:solidFill>
              </a:rPr>
              <a:t>我靠著那加給我力量的，凡事都能做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。（</a:t>
            </a:r>
            <a:r>
              <a:rPr lang="zh-TW" altLang="en-US" sz="3200" b="1" dirty="0">
                <a:solidFill>
                  <a:srgbClr val="FF0000"/>
                </a:solidFill>
              </a:rPr>
              <a:t>腓立比書 </a:t>
            </a:r>
            <a:r>
              <a:rPr lang="en-US" altLang="zh-TW" sz="3200" b="1" dirty="0">
                <a:solidFill>
                  <a:srgbClr val="FF0000"/>
                </a:solidFill>
              </a:rPr>
              <a:t>4:13</a:t>
            </a:r>
            <a:r>
              <a:rPr lang="zh-TW" altLang="en-US" sz="3200" b="1" dirty="0">
                <a:solidFill>
                  <a:srgbClr val="FF0000"/>
                </a:solidFill>
              </a:rPr>
              <a:t>）。</a:t>
            </a:r>
            <a:endParaRPr lang="en-US" altLang="zh-TW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2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禱告靈修改變所有的難處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635646"/>
            <a:ext cx="6912768" cy="3168352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禱告後，環境還</a:t>
            </a:r>
            <a:r>
              <a:rPr lang="zh-TW" altLang="en-US" sz="3200" b="1" dirty="0">
                <a:solidFill>
                  <a:schemeClr val="tx1"/>
                </a:solidFill>
              </a:rPr>
              <a:t>沒改變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，人先改變，比過去更有耐心。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神帶下祝福，那雙看不見的手，使家裡氛圍改變，職場也跟著改變。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88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solidFill>
                  <a:srgbClr val="0070C0"/>
                </a:solidFill>
              </a:rPr>
              <a:t>2.	</a:t>
            </a:r>
            <a:r>
              <a:rPr lang="zh-TW" altLang="en-US" dirty="0">
                <a:solidFill>
                  <a:srgbClr val="0070C0"/>
                </a:solidFill>
              </a:rPr>
              <a:t>調整工作觀點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490909"/>
            <a:ext cx="5616624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創世之初上帝</a:t>
            </a:r>
            <a:r>
              <a:rPr lang="zh-TW" altLang="en-US" sz="3200" b="1" dirty="0">
                <a:solidFill>
                  <a:schemeClr val="tx1"/>
                </a:solidFill>
              </a:rPr>
              <a:t>造萬物讓我們享受，讓我們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去管理萬物</a:t>
            </a:r>
            <a:r>
              <a:rPr lang="zh-TW" altLang="en-US" sz="3200" b="1" dirty="0">
                <a:solidFill>
                  <a:schemeClr val="tx1"/>
                </a:solidFill>
              </a:rPr>
              <a:t>，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工作</a:t>
            </a:r>
            <a:r>
              <a:rPr lang="zh-TW" altLang="en-US" sz="3200" b="1" dirty="0">
                <a:solidFill>
                  <a:schemeClr val="tx1"/>
                </a:solidFill>
              </a:rPr>
              <a:t>是快樂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的。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>
                <a:solidFill>
                  <a:schemeClr val="tx1"/>
                </a:solidFill>
              </a:rPr>
              <a:t>管理伊甸園，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全人、</a:t>
            </a:r>
            <a:r>
              <a:rPr lang="zh-TW" altLang="en-US" sz="3200" b="1" dirty="0">
                <a:solidFill>
                  <a:schemeClr val="tx1"/>
                </a:solidFill>
              </a:rPr>
              <a:t>全時間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 smtClean="0">
                <a:solidFill>
                  <a:schemeClr val="tx1"/>
                </a:solidFill>
              </a:rPr>
              <a:t>    都在</a:t>
            </a:r>
            <a:r>
              <a:rPr lang="zh-TW" altLang="en-US" sz="3200" b="1" dirty="0">
                <a:solidFill>
                  <a:schemeClr val="tx1"/>
                </a:solidFill>
              </a:rPr>
              <a:t>上帝面前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。像是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 smtClean="0">
                <a:solidFill>
                  <a:schemeClr val="tx1"/>
                </a:solidFill>
              </a:rPr>
              <a:t>    給</a:t>
            </a:r>
            <a:r>
              <a:rPr lang="zh-TW" altLang="en-US" sz="3200" b="1" dirty="0">
                <a:solidFill>
                  <a:schemeClr val="tx1"/>
                </a:solidFill>
              </a:rPr>
              <a:t>主做的，不是給人做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的</a:t>
            </a:r>
            <a:r>
              <a:rPr lang="zh-TW" altLang="en-US" sz="3200" b="1" dirty="0">
                <a:solidFill>
                  <a:schemeClr val="tx1"/>
                </a:solidFill>
              </a:rPr>
              <a:t>。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675" y="3363838"/>
            <a:ext cx="2857500" cy="1600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1347614"/>
            <a:ext cx="26098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67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8001" y="339502"/>
            <a:ext cx="6447501" cy="9906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2</a:t>
            </a:r>
            <a:r>
              <a:rPr lang="en-US" altLang="zh-TW" dirty="0">
                <a:solidFill>
                  <a:srgbClr val="0070C0"/>
                </a:solidFill>
              </a:rPr>
              <a:t>.	</a:t>
            </a:r>
            <a:r>
              <a:rPr lang="zh-TW" altLang="en-US" dirty="0">
                <a:solidFill>
                  <a:srgbClr val="0070C0"/>
                </a:solidFill>
              </a:rPr>
              <a:t>調整工作觀點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157908"/>
            <a:ext cx="7200800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zh-TW" altLang="en-US" sz="3000" b="1" dirty="0">
                <a:solidFill>
                  <a:schemeClr val="tx1"/>
                </a:solidFill>
              </a:rPr>
              <a:t>你們作僕人的，</a:t>
            </a:r>
            <a:r>
              <a:rPr lang="zh-TW" altLang="en-US" sz="3000" b="1" dirty="0">
                <a:solidFill>
                  <a:srgbClr val="FF0000"/>
                </a:solidFill>
              </a:rPr>
              <a:t>要凡事聽從你們肉身的主人，不要只在眼前事奉，像是討人喜歡的，總要存心誠實敬畏主。</a:t>
            </a:r>
          </a:p>
          <a:p>
            <a:pPr marL="457200" lvl="1" indent="-457200"/>
            <a:r>
              <a:rPr lang="zh-TW" altLang="en-US" sz="3000" b="1" dirty="0">
                <a:solidFill>
                  <a:srgbClr val="FF0000"/>
                </a:solidFill>
              </a:rPr>
              <a:t>無論做什麼，都要從心裡做，像是給主做的，不是給人做的</a:t>
            </a:r>
            <a:r>
              <a:rPr lang="zh-TW" altLang="en-US" sz="3000" b="1" dirty="0" smtClean="0">
                <a:solidFill>
                  <a:srgbClr val="FF0000"/>
                </a:solidFill>
              </a:rPr>
              <a:t>，</a:t>
            </a:r>
            <a:endParaRPr lang="en-US" altLang="zh-TW" sz="3000" b="1" dirty="0" smtClean="0">
              <a:solidFill>
                <a:srgbClr val="FF0000"/>
              </a:solidFill>
            </a:endParaRPr>
          </a:p>
          <a:p>
            <a:pPr marL="457200" lvl="1" indent="-457200"/>
            <a:r>
              <a:rPr lang="zh-TW" altLang="en-US" sz="3000" b="1" dirty="0" smtClean="0">
                <a:solidFill>
                  <a:schemeClr val="tx1"/>
                </a:solidFill>
              </a:rPr>
              <a:t>因</a:t>
            </a:r>
            <a:r>
              <a:rPr lang="zh-TW" altLang="en-US" sz="3000" b="1" dirty="0">
                <a:solidFill>
                  <a:schemeClr val="tx1"/>
                </a:solidFill>
              </a:rPr>
              <a:t>你們知道從主那裏必得著基業為賞賜；你們所事奉的乃是主基督</a:t>
            </a:r>
            <a:r>
              <a:rPr lang="zh-TW" altLang="en-US" sz="3000" b="1" dirty="0" smtClean="0">
                <a:solidFill>
                  <a:schemeClr val="tx1"/>
                </a:solidFill>
              </a:rPr>
              <a:t>。</a:t>
            </a:r>
            <a:endParaRPr lang="zh-TW" altLang="en-US" sz="3000" b="1" dirty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zh-TW" altLang="en-US" sz="3000" b="1" dirty="0" smtClean="0">
                <a:solidFill>
                  <a:schemeClr val="tx1"/>
                </a:solidFill>
              </a:rPr>
              <a:t>    歌</a:t>
            </a:r>
            <a:r>
              <a:rPr lang="zh-TW" altLang="en-US" sz="3000" b="1" dirty="0">
                <a:solidFill>
                  <a:schemeClr val="tx1"/>
                </a:solidFill>
              </a:rPr>
              <a:t>羅西書 </a:t>
            </a:r>
            <a:r>
              <a:rPr lang="en-US" altLang="zh-TW" sz="3000" b="1" dirty="0" smtClean="0">
                <a:solidFill>
                  <a:schemeClr val="tx1"/>
                </a:solidFill>
              </a:rPr>
              <a:t>3:22~24</a:t>
            </a:r>
          </a:p>
        </p:txBody>
      </p:sp>
    </p:spTree>
    <p:extLst>
      <p:ext uri="{BB962C8B-B14F-4D97-AF65-F5344CB8AC3E}">
        <p14:creationId xmlns:p14="http://schemas.microsoft.com/office/powerpoint/2010/main" val="426119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心裡</a:t>
            </a:r>
            <a:r>
              <a:rPr lang="zh-TW" altLang="en-US" dirty="0">
                <a:solidFill>
                  <a:srgbClr val="0070C0"/>
                </a:solidFill>
              </a:rPr>
              <a:t>做</a:t>
            </a:r>
            <a:r>
              <a:rPr lang="zh-TW" altLang="en-US" dirty="0" smtClean="0">
                <a:solidFill>
                  <a:srgbClr val="0070C0"/>
                </a:solidFill>
              </a:rPr>
              <a:t>，為主做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001" y="1635646"/>
            <a:ext cx="5720183" cy="3384376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為主</a:t>
            </a:r>
            <a:r>
              <a:rPr lang="zh-TW" altLang="en-US" sz="3200" b="1" dirty="0">
                <a:solidFill>
                  <a:schemeClr val="tx1"/>
                </a:solidFill>
              </a:rPr>
              <a:t>工作，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不只討老闆歡欣。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>
                <a:solidFill>
                  <a:schemeClr val="tx1"/>
                </a:solidFill>
              </a:rPr>
              <a:t>無論做什麼，都要從心裡做，像是給主做的，不是給人做的。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工作中的挑戰，成為</a:t>
            </a:r>
            <a:r>
              <a:rPr lang="zh-TW" altLang="en-US" sz="3200" b="1" dirty="0">
                <a:solidFill>
                  <a:schemeClr val="tx1"/>
                </a:solidFill>
              </a:rPr>
              <a:t>榮耀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神的機會。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87800"/>
            <a:ext cx="2520000" cy="252000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745" y="2787774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5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4157684913"/>
              </p:ext>
            </p:extLst>
          </p:nvPr>
        </p:nvGraphicFramePr>
        <p:xfrm>
          <a:off x="-1044624" y="-452586"/>
          <a:ext cx="12718156" cy="598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6198" y="357014"/>
            <a:ext cx="7088335" cy="990600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Q1 </a:t>
            </a:r>
            <a:r>
              <a:rPr lang="zh-TW" altLang="en-US" dirty="0" smtClean="0">
                <a:solidFill>
                  <a:srgbClr val="0070C0"/>
                </a:solidFill>
              </a:rPr>
              <a:t>喜</a:t>
            </a:r>
            <a:r>
              <a:rPr lang="zh-TW" altLang="en-US" dirty="0">
                <a:solidFill>
                  <a:srgbClr val="0070C0"/>
                </a:solidFill>
              </a:rPr>
              <a:t>不</a:t>
            </a:r>
            <a:r>
              <a:rPr lang="zh-TW" altLang="en-US" dirty="0" smtClean="0">
                <a:solidFill>
                  <a:srgbClr val="0070C0"/>
                </a:solidFill>
              </a:rPr>
              <a:t>喜歡</a:t>
            </a:r>
            <a:r>
              <a:rPr lang="en-US" altLang="zh-TW" dirty="0" smtClean="0">
                <a:solidFill>
                  <a:srgbClr val="0070C0"/>
                </a:solidFill>
              </a:rPr>
              <a:t/>
            </a:r>
            <a:br>
              <a:rPr lang="en-US" altLang="zh-TW" dirty="0" smtClean="0">
                <a:solidFill>
                  <a:srgbClr val="0070C0"/>
                </a:solidFill>
              </a:rPr>
            </a:br>
            <a:r>
              <a:rPr lang="zh-TW" altLang="en-US" dirty="0" smtClean="0">
                <a:solidFill>
                  <a:srgbClr val="0070C0"/>
                </a:solidFill>
              </a:rPr>
              <a:t>你</a:t>
            </a:r>
            <a:r>
              <a:rPr lang="zh-TW" altLang="en-US" dirty="0">
                <a:solidFill>
                  <a:srgbClr val="0070C0"/>
                </a:solidFill>
              </a:rPr>
              <a:t>現在的工作？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2045314"/>
            <a:ext cx="2112169" cy="15345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 smtClean="0">
                <a:solidFill>
                  <a:srgbClr val="FF0000"/>
                </a:solidFill>
              </a:rPr>
              <a:t>會</a:t>
            </a:r>
            <a:r>
              <a:rPr lang="zh-TW" altLang="en-US" dirty="0">
                <a:solidFill>
                  <a:srgbClr val="FF0000"/>
                </a:solidFill>
              </a:rPr>
              <a:t>為</a:t>
            </a:r>
            <a:r>
              <a:rPr lang="zh-TW" altLang="en-US" dirty="0" smtClean="0">
                <a:solidFill>
                  <a:srgbClr val="FF0000"/>
                </a:solidFill>
              </a:rPr>
              <a:t>自己打</a:t>
            </a:r>
            <a:r>
              <a:rPr lang="zh-TW" altLang="en-US" dirty="0">
                <a:solidFill>
                  <a:srgbClr val="FF0000"/>
                </a:solidFill>
              </a:rPr>
              <a:t>幾分呢</a:t>
            </a:r>
            <a:r>
              <a:rPr lang="zh-TW" altLang="en-US" dirty="0" smtClean="0">
                <a:solidFill>
                  <a:srgbClr val="FF0000"/>
                </a:solidFill>
              </a:rPr>
              <a:t>？</a:t>
            </a:r>
            <a:endParaRPr lang="en-US" altLang="zh-TW" dirty="0" smtClean="0">
              <a:solidFill>
                <a:srgbClr val="FF0000"/>
              </a:solidFill>
            </a:endParaRPr>
          </a:p>
        </p:txBody>
      </p:sp>
      <p:sp>
        <p:nvSpPr>
          <p:cNvPr id="33794" name="AutoShape 2" descr="企業的接班與交棒- 商業思維學院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3796" name="AutoShape 4" descr="企業的接班與交棒- 商業思維學院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8"/>
          <a:srcRect l="10106" r="13086"/>
          <a:stretch/>
        </p:blipFill>
        <p:spPr>
          <a:xfrm>
            <a:off x="7094533" y="3338788"/>
            <a:ext cx="1941964" cy="166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3</a:t>
            </a:r>
            <a:r>
              <a:rPr lang="en-US" altLang="zh-TW" dirty="0">
                <a:solidFill>
                  <a:srgbClr val="0070C0"/>
                </a:solidFill>
              </a:rPr>
              <a:t>.	</a:t>
            </a:r>
            <a:r>
              <a:rPr lang="zh-TW" altLang="en-US" dirty="0" smtClean="0">
                <a:solidFill>
                  <a:srgbClr val="0070C0"/>
                </a:solidFill>
              </a:rPr>
              <a:t>尋求教會團契支持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47800"/>
            <a:ext cx="6912768" cy="3168352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與弟兄</a:t>
            </a:r>
            <a:r>
              <a:rPr lang="zh-TW" altLang="en-US" sz="3200" b="1" dirty="0">
                <a:solidFill>
                  <a:schemeClr val="tx1"/>
                </a:solidFill>
              </a:rPr>
              <a:t>姊妹分享你的感受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，向</a:t>
            </a:r>
            <a:r>
              <a:rPr lang="zh-TW" altLang="en-US" sz="3200" b="1" dirty="0">
                <a:solidFill>
                  <a:schemeClr val="tx1"/>
                </a:solidFill>
              </a:rPr>
              <a:t>屬靈同伴、牧師尋求意見與安慰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en-US" altLang="zh-TW" sz="3200" b="1" dirty="0" smtClean="0">
                <a:solidFill>
                  <a:schemeClr val="tx1"/>
                </a:solidFill>
              </a:rPr>
              <a:t>RPG</a:t>
            </a:r>
            <a:r>
              <a:rPr lang="zh-TW" altLang="en-US" sz="3200" b="1" dirty="0">
                <a:solidFill>
                  <a:schemeClr val="tx1"/>
                </a:solidFill>
              </a:rPr>
              <a:t>小組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生活幫助</a:t>
            </a:r>
            <a:r>
              <a:rPr lang="zh-TW" altLang="en-US" sz="3200" b="1" dirty="0">
                <a:solidFill>
                  <a:schemeClr val="tx1"/>
                </a:solidFill>
              </a:rPr>
              <a:t>我們看見更寬廣的盼望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，獲得</a:t>
            </a:r>
            <a:r>
              <a:rPr lang="zh-TW" altLang="en-US" sz="3200" b="1" dirty="0">
                <a:solidFill>
                  <a:schemeClr val="tx1"/>
                </a:solidFill>
              </a:rPr>
              <a:t>實際的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支持。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l="20432" t="35071" r="21190" b="14269"/>
          <a:stretch/>
        </p:blipFill>
        <p:spPr>
          <a:xfrm>
            <a:off x="6444208" y="3291830"/>
            <a:ext cx="243719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3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457200"/>
            <a:ext cx="6447501" cy="9906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我們的價值在哪裡？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347614"/>
            <a:ext cx="7488832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世人用工作</a:t>
            </a:r>
            <a:r>
              <a:rPr lang="zh-TW" altLang="en-US" sz="3200" b="1" dirty="0">
                <a:solidFill>
                  <a:schemeClr val="tx1"/>
                </a:solidFill>
              </a:rPr>
              <a:t>表現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、所得、社會地位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.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等看待工作。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世人用</a:t>
            </a:r>
            <a:r>
              <a:rPr lang="zh-TW" altLang="en-US" sz="3200" b="1" dirty="0">
                <a:solidFill>
                  <a:schemeClr val="tx1"/>
                </a:solidFill>
              </a:rPr>
              <a:t>工作來評估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自己與</a:t>
            </a:r>
            <a:r>
              <a:rPr lang="zh-TW" altLang="en-US" sz="3200" b="1" dirty="0">
                <a:solidFill>
                  <a:schemeClr val="tx1"/>
                </a:solidFill>
              </a:rPr>
              <a:t>別人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的價值。</a:t>
            </a:r>
            <a:endParaRPr lang="en-US" altLang="zh-TW" sz="3200" b="1" dirty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rgbClr val="FF0000"/>
                </a:solidFill>
              </a:rPr>
              <a:t>人</a:t>
            </a:r>
            <a:r>
              <a:rPr lang="zh-TW" altLang="en-US" sz="3200" b="1" dirty="0">
                <a:solidFill>
                  <a:srgbClr val="FF0000"/>
                </a:solidFill>
              </a:rPr>
              <a:t>的價值無法用工作來衡量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，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>
                <a:solidFill>
                  <a:srgbClr val="FF0000"/>
                </a:solidFill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   人</a:t>
            </a:r>
            <a:r>
              <a:rPr lang="zh-TW" altLang="en-US" sz="3200" b="1" dirty="0">
                <a:solidFill>
                  <a:srgbClr val="FF0000"/>
                </a:solidFill>
              </a:rPr>
              <a:t>的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價值由上帝決定，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上帝</a:t>
            </a:r>
            <a:r>
              <a:rPr lang="zh-TW" altLang="en-US" sz="3200" b="1" dirty="0">
                <a:solidFill>
                  <a:srgbClr val="FF0000"/>
                </a:solidFill>
              </a:rPr>
              <a:t>看每一個人都是無價之寶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。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sp>
        <p:nvSpPr>
          <p:cNvPr id="4" name="AutoShape 2" descr="A person standing on a mountaintop at sunrise, looking at the horizon with a sense of wonder and realization. In their hands, they hold a glowing object symbolizing knowledge, purpose, and meaning. The atmosphere is peaceful and inspiring, with warm golden light illuminating the scene, representing self-discovery and the search for deeper value in lif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287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8001" y="501030"/>
            <a:ext cx="6447501" cy="990600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4</a:t>
            </a:r>
            <a:r>
              <a:rPr lang="en-US" altLang="zh-TW" dirty="0">
                <a:solidFill>
                  <a:srgbClr val="0070C0"/>
                </a:solidFill>
              </a:rPr>
              <a:t>.	</a:t>
            </a:r>
            <a:r>
              <a:rPr lang="zh-TW" altLang="en-US" dirty="0">
                <a:solidFill>
                  <a:srgbClr val="0070C0"/>
                </a:solidFill>
              </a:rPr>
              <a:t>自我反思與成長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47800"/>
            <a:ext cx="6912768" cy="3168352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哪些原因素</a:t>
            </a:r>
            <a:r>
              <a:rPr lang="zh-TW" altLang="en-US" sz="3200" b="1" dirty="0">
                <a:solidFill>
                  <a:schemeClr val="tx1"/>
                </a:solidFill>
              </a:rPr>
              <a:t>讓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你不</a:t>
            </a:r>
            <a:r>
              <a:rPr lang="zh-TW" altLang="en-US" sz="3200" b="1" dirty="0">
                <a:solidFill>
                  <a:schemeClr val="tx1"/>
                </a:solidFill>
              </a:rPr>
              <a:t>快樂？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   環境</a:t>
            </a:r>
            <a:r>
              <a:rPr lang="zh-TW" altLang="en-US" sz="3200" b="1" dirty="0">
                <a:solidFill>
                  <a:schemeClr val="tx1"/>
                </a:solidFill>
              </a:rPr>
              <a:t>、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人際關係</a:t>
            </a:r>
            <a:r>
              <a:rPr lang="zh-TW" altLang="en-US" sz="3200" b="1" dirty="0">
                <a:solidFill>
                  <a:schemeClr val="tx1"/>
                </a:solidFill>
              </a:rPr>
              <a:t>，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職務內容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禱告尋求</a:t>
            </a:r>
            <a:r>
              <a:rPr lang="zh-TW" altLang="en-US" sz="3200" b="1" dirty="0">
                <a:solidFill>
                  <a:schemeClr val="tx1"/>
                </a:solidFill>
              </a:rPr>
              <a:t>神的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帶領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   認識自己，做出相應的改變。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383" y="1925456"/>
            <a:ext cx="2213040" cy="22130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004048" y="4616152"/>
            <a:ext cx="1723549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/>
              <a:t>自己家裡案例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99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4</a:t>
            </a:r>
            <a:r>
              <a:rPr lang="en-US" altLang="zh-TW" dirty="0">
                <a:solidFill>
                  <a:srgbClr val="0070C0"/>
                </a:solidFill>
              </a:rPr>
              <a:t>.	</a:t>
            </a:r>
            <a:r>
              <a:rPr lang="zh-TW" altLang="en-US" dirty="0">
                <a:solidFill>
                  <a:srgbClr val="0070C0"/>
                </a:solidFill>
              </a:rPr>
              <a:t>自我反思與成長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563638"/>
            <a:ext cx="6912768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每一份工作</a:t>
            </a:r>
            <a:r>
              <a:rPr lang="zh-TW" altLang="en-US" sz="3200" b="1" dirty="0">
                <a:solidFill>
                  <a:schemeClr val="tx1"/>
                </a:solidFill>
              </a:rPr>
              <a:t>都是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上帝們</a:t>
            </a:r>
            <a:r>
              <a:rPr lang="zh-TW" altLang="en-US" sz="3200" b="1" dirty="0">
                <a:solidFill>
                  <a:schemeClr val="tx1"/>
                </a:solidFill>
              </a:rPr>
              <a:t>的呼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召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工作跟主連結，事</a:t>
            </a:r>
            <a:r>
              <a:rPr lang="zh-TW" altLang="en-US" sz="3200" b="1" dirty="0">
                <a:solidFill>
                  <a:schemeClr val="tx1"/>
                </a:solidFill>
              </a:rPr>
              <a:t>奉的乃是主基督，與主同行，心裏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就滿有平安與喜樂。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rgbClr val="FF0000"/>
                </a:solidFill>
              </a:rPr>
              <a:t>神要</a:t>
            </a:r>
            <a:r>
              <a:rPr lang="zh-TW" altLang="en-US" sz="3200" b="1" dirty="0">
                <a:solidFill>
                  <a:srgbClr val="FF0000"/>
                </a:solidFill>
              </a:rPr>
              <a:t>用婚姻家庭來祝福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我們</a:t>
            </a:r>
            <a:r>
              <a:rPr lang="zh-TW" altLang="en-US" sz="3200" b="1" dirty="0" smtClean="0"/>
              <a:t>。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當承擔</a:t>
            </a:r>
            <a:r>
              <a:rPr lang="zh-TW" altLang="en-US" sz="3200" b="1" dirty="0">
                <a:solidFill>
                  <a:schemeClr val="tx1"/>
                </a:solidFill>
              </a:rPr>
              <a:t>責任時，祝福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就臨到</a:t>
            </a:r>
            <a:r>
              <a:rPr lang="zh-TW" altLang="en-US" sz="3200" b="1" dirty="0">
                <a:solidFill>
                  <a:schemeClr val="tx1"/>
                </a:solidFill>
              </a:rPr>
              <a:t>我們。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1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99739" y="-14852"/>
            <a:ext cx="5695870" cy="2910580"/>
          </a:xfrm>
        </p:spPr>
        <p:txBody>
          <a:bodyPr>
            <a:normAutofit/>
          </a:bodyPr>
          <a:lstStyle/>
          <a:p>
            <a:endParaRPr lang="en-US" altLang="zh-TW" dirty="0" smtClean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graphicFrame>
        <p:nvGraphicFramePr>
          <p:cNvPr id="6" name="資料庫圖表 5"/>
          <p:cNvGraphicFramePr/>
          <p:nvPr>
            <p:extLst/>
          </p:nvPr>
        </p:nvGraphicFramePr>
        <p:xfrm>
          <a:off x="-35222" y="133475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圖片 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46180" y="1919852"/>
            <a:ext cx="3297820" cy="2275496"/>
          </a:xfrm>
          <a:prstGeom prst="rect">
            <a:avLst/>
          </a:prstGeom>
        </p:spPr>
      </p:pic>
      <p:cxnSp>
        <p:nvCxnSpPr>
          <p:cNvPr id="9" name="弧形接點 8"/>
          <p:cNvCxnSpPr/>
          <p:nvPr/>
        </p:nvCxnSpPr>
        <p:spPr>
          <a:xfrm rot="5400000">
            <a:off x="4298035" y="2948757"/>
            <a:ext cx="3281335" cy="9797"/>
          </a:xfrm>
          <a:prstGeom prst="curvedConnector3">
            <a:avLst/>
          </a:prstGeom>
          <a:ln w="38100">
            <a:solidFill>
              <a:srgbClr val="92D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標題 1"/>
          <p:cNvSpPr txBox="1">
            <a:spLocks/>
          </p:cNvSpPr>
          <p:nvPr/>
        </p:nvSpPr>
        <p:spPr>
          <a:xfrm>
            <a:off x="6174614" y="1187314"/>
            <a:ext cx="2952328" cy="606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家庭事業兩頭空</a:t>
            </a:r>
            <a:endParaRPr lang="zh-TW" altLang="en-US" sz="2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家庭美滿事業順利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 flipH="1">
            <a:off x="5220071" y="1278561"/>
            <a:ext cx="723529" cy="429093"/>
          </a:xfrm>
          <a:prstGeom prst="rightArrow">
            <a:avLst/>
          </a:prstGeom>
          <a:solidFill>
            <a:srgbClr val="FF66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弧形上彎 12">
            <a:extLst>
              <a:ext uri="{FF2B5EF4-FFF2-40B4-BE49-F238E27FC236}">
                <a16:creationId xmlns="" xmlns:a16="http://schemas.microsoft.com/office/drawing/2014/main" id="{9F2F6D3A-992B-2EA3-B79C-3BA2ECDC5ABE}"/>
              </a:ext>
            </a:extLst>
          </p:cNvPr>
          <p:cNvSpPr/>
          <p:nvPr/>
        </p:nvSpPr>
        <p:spPr>
          <a:xfrm flipH="1">
            <a:off x="5521670" y="4097894"/>
            <a:ext cx="858853" cy="823912"/>
          </a:xfrm>
          <a:prstGeom prst="curved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4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5</a:t>
            </a:r>
            <a:r>
              <a:rPr lang="en-US" altLang="zh-TW" dirty="0">
                <a:solidFill>
                  <a:srgbClr val="0070C0"/>
                </a:solidFill>
              </a:rPr>
              <a:t>.	</a:t>
            </a:r>
            <a:r>
              <a:rPr lang="zh-TW" altLang="en-US" dirty="0">
                <a:solidFill>
                  <a:srgbClr val="0070C0"/>
                </a:solidFill>
              </a:rPr>
              <a:t>學習放下與休息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1560" y="1419622"/>
            <a:ext cx="6912768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zh-TW" altLang="en-US" sz="3100" b="1" dirty="0" smtClean="0">
                <a:solidFill>
                  <a:schemeClr val="tx1"/>
                </a:solidFill>
              </a:rPr>
              <a:t>忙碌</a:t>
            </a:r>
            <a:r>
              <a:rPr lang="zh-TW" altLang="en-US" sz="3100" b="1" dirty="0">
                <a:solidFill>
                  <a:schemeClr val="tx1"/>
                </a:solidFill>
              </a:rPr>
              <a:t>的工作中</a:t>
            </a:r>
            <a:r>
              <a:rPr lang="zh-TW" altLang="en-US" sz="3100" b="1" dirty="0" smtClean="0">
                <a:solidFill>
                  <a:schemeClr val="tx1"/>
                </a:solidFill>
              </a:rPr>
              <a:t>，留出休息與</a:t>
            </a:r>
            <a:endParaRPr lang="en-US" altLang="zh-TW" sz="3100" b="1" dirty="0" smtClean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zh-TW" altLang="en-US" sz="3100" b="1" dirty="0">
                <a:solidFill>
                  <a:schemeClr val="tx1"/>
                </a:solidFill>
              </a:rPr>
              <a:t> </a:t>
            </a:r>
            <a:r>
              <a:rPr lang="zh-TW" altLang="en-US" sz="3100" b="1" dirty="0" smtClean="0">
                <a:solidFill>
                  <a:schemeClr val="tx1"/>
                </a:solidFill>
              </a:rPr>
              <a:t>   充電</a:t>
            </a:r>
            <a:r>
              <a:rPr lang="zh-TW" altLang="en-US" sz="3100" b="1" dirty="0">
                <a:solidFill>
                  <a:schemeClr val="tx1"/>
                </a:solidFill>
              </a:rPr>
              <a:t>的時間</a:t>
            </a:r>
            <a:r>
              <a:rPr lang="zh-TW" altLang="en-US" sz="3100" b="1" dirty="0" smtClean="0">
                <a:solidFill>
                  <a:schemeClr val="tx1"/>
                </a:solidFill>
              </a:rPr>
              <a:t>。</a:t>
            </a:r>
            <a:endParaRPr lang="en-US" altLang="zh-TW" sz="31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100" b="1" dirty="0" smtClean="0">
                <a:solidFill>
                  <a:schemeClr val="tx1"/>
                </a:solidFill>
              </a:rPr>
              <a:t>週日來教會，恢復</a:t>
            </a:r>
            <a:r>
              <a:rPr lang="zh-TW" altLang="en-US" sz="3100" b="1" dirty="0">
                <a:solidFill>
                  <a:schemeClr val="tx1"/>
                </a:solidFill>
              </a:rPr>
              <a:t>體力</a:t>
            </a:r>
            <a:r>
              <a:rPr lang="zh-TW" altLang="en-US" sz="3100" b="1" dirty="0" smtClean="0">
                <a:solidFill>
                  <a:schemeClr val="tx1"/>
                </a:solidFill>
              </a:rPr>
              <a:t>，維繫關係</a:t>
            </a:r>
            <a:r>
              <a:rPr lang="zh-TW" altLang="en-US" sz="3100" b="1" dirty="0">
                <a:solidFill>
                  <a:schemeClr val="tx1"/>
                </a:solidFill>
              </a:rPr>
              <a:t>，</a:t>
            </a:r>
            <a:r>
              <a:rPr lang="zh-TW" altLang="en-US" sz="3100" b="1" dirty="0" smtClean="0">
                <a:solidFill>
                  <a:schemeClr val="tx1"/>
                </a:solidFill>
              </a:rPr>
              <a:t>重新得力。</a:t>
            </a:r>
            <a:endParaRPr lang="en-US" altLang="zh-TW" sz="31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100" b="1" dirty="0">
                <a:solidFill>
                  <a:srgbClr val="FF0000"/>
                </a:solidFill>
              </a:rPr>
              <a:t>我願男人無忿怒，無</a:t>
            </a:r>
            <a:r>
              <a:rPr lang="zh-TW" altLang="en-US" sz="3100" b="1" dirty="0" smtClean="0">
                <a:solidFill>
                  <a:srgbClr val="FF0000"/>
                </a:solidFill>
              </a:rPr>
              <a:t>爭論，</a:t>
            </a:r>
            <a:r>
              <a:rPr lang="zh-TW" altLang="en-US" sz="3100" b="1" dirty="0">
                <a:solidFill>
                  <a:srgbClr val="FF0000"/>
                </a:solidFill>
              </a:rPr>
              <a:t>舉起聖潔的手，隨處禱告</a:t>
            </a:r>
            <a:r>
              <a:rPr lang="zh-TW" altLang="en-US" sz="3100" b="1" dirty="0" smtClean="0">
                <a:solidFill>
                  <a:srgbClr val="FF0000"/>
                </a:solidFill>
              </a:rPr>
              <a:t>。提摩太前書</a:t>
            </a:r>
            <a:r>
              <a:rPr lang="en-US" altLang="zh-TW" sz="3100" b="1" dirty="0" smtClean="0">
                <a:solidFill>
                  <a:srgbClr val="FF0000"/>
                </a:solidFill>
              </a:rPr>
              <a:t>2:8</a:t>
            </a:r>
            <a:endParaRPr lang="zh-TW" altLang="en-US" sz="3100" b="1" dirty="0">
              <a:solidFill>
                <a:srgbClr val="FF0000"/>
              </a:solidFill>
            </a:endParaRPr>
          </a:p>
          <a:p>
            <a:pPr marL="457200" lvl="1" indent="-457200"/>
            <a:endParaRPr lang="en-US" altLang="zh-TW" sz="3100" b="1" dirty="0" smtClean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5758" y="142915"/>
            <a:ext cx="2356827" cy="235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19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放下憤怒，活出愛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47800"/>
            <a:ext cx="6912768" cy="3168352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以柔和與</a:t>
            </a:r>
            <a:r>
              <a:rPr lang="zh-TW" altLang="en-US" sz="3200" b="1" dirty="0">
                <a:solidFill>
                  <a:schemeClr val="tx1"/>
                </a:solidFill>
              </a:rPr>
              <a:t>愛來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回應。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en-US" altLang="zh-TW" sz="3200" b="1" dirty="0" smtClean="0">
                <a:solidFill>
                  <a:srgbClr val="FF0000"/>
                </a:solidFill>
              </a:rPr>
              <a:t>《</a:t>
            </a:r>
            <a:r>
              <a:rPr lang="zh-TW" altLang="en-US" sz="3200" b="1" dirty="0">
                <a:solidFill>
                  <a:srgbClr val="FF0000"/>
                </a:solidFill>
              </a:rPr>
              <a:t>雅各書</a:t>
            </a:r>
            <a:r>
              <a:rPr lang="en-US" altLang="zh-TW" sz="3200" b="1" dirty="0">
                <a:solidFill>
                  <a:srgbClr val="FF0000"/>
                </a:solidFill>
              </a:rPr>
              <a:t>》1:19-20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：「</a:t>
            </a:r>
            <a:r>
              <a:rPr lang="zh-TW" altLang="en-US" sz="3200" b="1" dirty="0">
                <a:solidFill>
                  <a:srgbClr val="FF0000"/>
                </a:solidFill>
              </a:rPr>
              <a:t>我親愛的弟兄們，這是你們所知道的。但你們各人要快快地聽，慢慢地說，慢慢地動怒；因為人的怒氣並不成就神的義。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」</a:t>
            </a:r>
            <a:endParaRPr lang="en-US" altLang="zh-TW" sz="32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放下怒氣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447800"/>
            <a:ext cx="6912768" cy="3168352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b="1" dirty="0" smtClean="0">
                <a:solidFill>
                  <a:schemeClr val="tx1"/>
                </a:solidFill>
              </a:rPr>
              <a:t>不</a:t>
            </a:r>
            <a:r>
              <a:rPr lang="zh-TW" altLang="en-US" b="1" dirty="0">
                <a:solidFill>
                  <a:schemeClr val="tx1"/>
                </a:solidFill>
              </a:rPr>
              <a:t>公平對待、主管的責備或</a:t>
            </a:r>
            <a:r>
              <a:rPr lang="zh-TW" altLang="en-US" b="1" dirty="0" smtClean="0">
                <a:solidFill>
                  <a:schemeClr val="tx1"/>
                </a:solidFill>
              </a:rPr>
              <a:t>工作受挫時，用</a:t>
            </a:r>
            <a:r>
              <a:rPr lang="zh-TW" altLang="en-US" b="1" dirty="0">
                <a:solidFill>
                  <a:schemeClr val="tx1"/>
                </a:solidFill>
              </a:rPr>
              <a:t>禱告來交託，求神賜下忍耐與</a:t>
            </a:r>
            <a:r>
              <a:rPr lang="zh-TW" altLang="en-US" b="1" dirty="0" smtClean="0">
                <a:solidFill>
                  <a:schemeClr val="tx1"/>
                </a:solidFill>
              </a:rPr>
              <a:t>智慧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b="1" dirty="0" smtClean="0">
                <a:solidFill>
                  <a:schemeClr val="tx1"/>
                </a:solidFill>
              </a:rPr>
              <a:t>家庭中難免意見不合，學習</a:t>
            </a:r>
            <a:r>
              <a:rPr lang="zh-TW" altLang="en-US" b="1" dirty="0">
                <a:solidFill>
                  <a:schemeClr val="tx1"/>
                </a:solidFill>
              </a:rPr>
              <a:t>放下怒氣，</a:t>
            </a:r>
            <a:r>
              <a:rPr lang="zh-TW" altLang="en-US" b="1" dirty="0">
                <a:solidFill>
                  <a:srgbClr val="FF0000"/>
                </a:solidFill>
              </a:rPr>
              <a:t>以</a:t>
            </a:r>
            <a:r>
              <a:rPr lang="zh-TW" altLang="en-US" b="1" dirty="0" smtClean="0">
                <a:solidFill>
                  <a:srgbClr val="FF0000"/>
                </a:solidFill>
              </a:rPr>
              <a:t>愛與溝通來</a:t>
            </a:r>
            <a:r>
              <a:rPr lang="zh-TW" altLang="en-US" b="1" dirty="0">
                <a:solidFill>
                  <a:srgbClr val="FF0000"/>
                </a:solidFill>
              </a:rPr>
              <a:t>化解矛盾</a:t>
            </a:r>
            <a:r>
              <a:rPr lang="zh-TW" altLang="en-US" b="1" dirty="0">
                <a:solidFill>
                  <a:schemeClr val="tx1"/>
                </a:solidFill>
              </a:rPr>
              <a:t>，避免讓憤怒傷害彼此的關係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2800" b="1" dirty="0">
                <a:solidFill>
                  <a:srgbClr val="FF0000"/>
                </a:solidFill>
              </a:rPr>
              <a:t>人的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怒氣不能成就神的義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雅各書</a:t>
            </a:r>
            <a:r>
              <a:rPr lang="en-US" altLang="zh-TW" sz="2800" b="1" dirty="0" smtClean="0">
                <a:solidFill>
                  <a:srgbClr val="FF0000"/>
                </a:solidFill>
              </a:rPr>
              <a:t>1:20)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388" y="296152"/>
            <a:ext cx="2160000" cy="2160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388" y="2617200"/>
            <a:ext cx="216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7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遠離爭論，追求和睦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47800"/>
            <a:ext cx="6912768" cy="3168352"/>
          </a:xfrm>
        </p:spPr>
        <p:txBody>
          <a:bodyPr>
            <a:noAutofit/>
          </a:bodyPr>
          <a:lstStyle/>
          <a:p>
            <a:pPr marL="457200" lvl="1" indent="-457200"/>
            <a:r>
              <a:rPr lang="en-US" altLang="zh-TW" sz="3200" b="1" dirty="0" smtClean="0">
                <a:solidFill>
                  <a:srgbClr val="FF0000"/>
                </a:solidFill>
              </a:rPr>
              <a:t>《</a:t>
            </a:r>
            <a:r>
              <a:rPr lang="zh-TW" altLang="en-US" sz="3200" b="1" dirty="0">
                <a:solidFill>
                  <a:srgbClr val="FF0000"/>
                </a:solidFill>
              </a:rPr>
              <a:t>箴言</a:t>
            </a:r>
            <a:r>
              <a:rPr lang="en-US" altLang="zh-TW" sz="3200" b="1" dirty="0">
                <a:solidFill>
                  <a:srgbClr val="FF0000"/>
                </a:solidFill>
              </a:rPr>
              <a:t>》15:1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：「</a:t>
            </a:r>
            <a:r>
              <a:rPr lang="zh-TW" altLang="en-US" sz="3200" b="1" dirty="0">
                <a:solidFill>
                  <a:srgbClr val="FF0000"/>
                </a:solidFill>
              </a:rPr>
              <a:t>回答柔和，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使怒</a:t>
            </a:r>
            <a:r>
              <a:rPr lang="zh-TW" altLang="en-US" sz="3200" b="1" dirty="0">
                <a:solidFill>
                  <a:srgbClr val="FF0000"/>
                </a:solidFill>
              </a:rPr>
              <a:t>消退；言語暴戾，觸動怒氣。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」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以智慧</a:t>
            </a:r>
            <a:r>
              <a:rPr lang="zh-TW" altLang="en-US" sz="3200" b="1" dirty="0">
                <a:solidFill>
                  <a:schemeClr val="tx1"/>
                </a:solidFill>
              </a:rPr>
              <a:t>與品格來贏得信任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遇到</a:t>
            </a:r>
            <a:r>
              <a:rPr lang="zh-TW" altLang="en-US" sz="3200" b="1" dirty="0">
                <a:solidFill>
                  <a:schemeClr val="tx1"/>
                </a:solidFill>
              </a:rPr>
              <a:t>意見分歧時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，學習</a:t>
            </a:r>
            <a:r>
              <a:rPr lang="zh-TW" altLang="en-US" sz="3200" b="1" dirty="0">
                <a:solidFill>
                  <a:schemeClr val="tx1"/>
                </a:solidFill>
              </a:rPr>
              <a:t>謙卑傾聽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，以</a:t>
            </a:r>
            <a:r>
              <a:rPr lang="zh-TW" altLang="en-US" sz="3200" b="1" dirty="0">
                <a:solidFill>
                  <a:schemeClr val="tx1"/>
                </a:solidFill>
              </a:rPr>
              <a:t>溫和的態度表達自己的看法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，不讓</a:t>
            </a:r>
            <a:r>
              <a:rPr lang="zh-TW" altLang="en-US" sz="3200" b="1" dirty="0">
                <a:solidFill>
                  <a:schemeClr val="tx1"/>
                </a:solidFill>
              </a:rPr>
              <a:t>爭論影響團隊的和諧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。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925232" y="4416097"/>
            <a:ext cx="1723549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2000" dirty="0" smtClean="0"/>
              <a:t>自己學校案例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7572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尊重另一半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47800"/>
            <a:ext cx="6912768" cy="3168352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以</a:t>
            </a:r>
            <a:r>
              <a:rPr lang="zh-TW" altLang="en-US" sz="3200" b="1" dirty="0">
                <a:solidFill>
                  <a:schemeClr val="tx1"/>
                </a:solidFill>
              </a:rPr>
              <a:t>愛與尊重來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對待配偶，</a:t>
            </a:r>
            <a:r>
              <a:rPr lang="zh-TW" altLang="en-US" sz="3200" b="1" dirty="0">
                <a:solidFill>
                  <a:schemeClr val="tx1"/>
                </a:solidFill>
              </a:rPr>
              <a:t>避免因小事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爭吵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chemeClr val="tx1"/>
                </a:solidFill>
              </a:rPr>
              <a:t>學習耶穌的柔和與</a:t>
            </a:r>
            <a:r>
              <a:rPr lang="zh-TW" altLang="en-US" sz="3200" b="1" dirty="0">
                <a:solidFill>
                  <a:schemeClr val="tx1"/>
                </a:solidFill>
              </a:rPr>
              <a:t>謙卑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，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>
                <a:solidFill>
                  <a:schemeClr val="tx1"/>
                </a:solidFill>
              </a:rPr>
              <a:t> 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  在</a:t>
            </a:r>
            <a:r>
              <a:rPr lang="zh-TW" altLang="en-US" sz="3200" b="1" dirty="0">
                <a:solidFill>
                  <a:schemeClr val="tx1"/>
                </a:solidFill>
              </a:rPr>
              <a:t>婚姻中建立和睦的關係。</a:t>
            </a:r>
            <a:endParaRPr lang="en-US" altLang="zh-TW" sz="3200" b="1" dirty="0" smtClean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2438400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0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699542"/>
            <a:ext cx="7560840" cy="36874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4000" dirty="0" smtClean="0">
                <a:solidFill>
                  <a:schemeClr val="tx1"/>
                </a:solidFill>
              </a:rPr>
              <a:t>Q2</a:t>
            </a:r>
            <a:r>
              <a:rPr lang="zh-TW" altLang="en-US" sz="4000" dirty="0" smtClean="0">
                <a:solidFill>
                  <a:schemeClr val="tx1"/>
                </a:solidFill>
              </a:rPr>
              <a:t> 如何</a:t>
            </a:r>
            <a:r>
              <a:rPr lang="zh-TW" altLang="en-US" sz="4000" dirty="0">
                <a:solidFill>
                  <a:schemeClr val="tx1"/>
                </a:solidFill>
              </a:rPr>
              <a:t>看待你的工作？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zh-TW" altLang="en-US" sz="4000" dirty="0">
                <a:solidFill>
                  <a:schemeClr val="tx1"/>
                </a:solidFill>
              </a:rPr>
              <a:t/>
            </a:r>
            <a:br>
              <a:rPr lang="zh-TW" altLang="en-US" sz="4000" dirty="0">
                <a:solidFill>
                  <a:schemeClr val="tx1"/>
                </a:solidFill>
              </a:rPr>
            </a:br>
            <a:r>
              <a:rPr lang="zh-TW" altLang="en-US" sz="4000" dirty="0">
                <a:solidFill>
                  <a:schemeClr val="tx1"/>
                </a:solidFill>
              </a:rPr>
              <a:t>只要找一個待遇好</a:t>
            </a:r>
            <a:r>
              <a:rPr lang="zh-TW" altLang="en-US" sz="4000" dirty="0" smtClean="0">
                <a:solidFill>
                  <a:schemeClr val="tx1"/>
                </a:solidFill>
              </a:rPr>
              <a:t>、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zh-TW" altLang="en-US" sz="4000" dirty="0" smtClean="0">
                <a:solidFill>
                  <a:schemeClr val="tx1"/>
                </a:solidFill>
              </a:rPr>
              <a:t>環境</a:t>
            </a:r>
            <a:r>
              <a:rPr lang="zh-TW" altLang="en-US" sz="4000" dirty="0">
                <a:solidFill>
                  <a:schemeClr val="tx1"/>
                </a:solidFill>
              </a:rPr>
              <a:t>好的工作就會快樂</a:t>
            </a:r>
            <a:r>
              <a:rPr lang="zh-TW" altLang="en-US" sz="4000" dirty="0" smtClean="0">
                <a:solidFill>
                  <a:schemeClr val="tx1"/>
                </a:solidFill>
              </a:rPr>
              <a:t>了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zh-TW" altLang="en-US" sz="4000" dirty="0" smtClean="0">
                <a:solidFill>
                  <a:schemeClr val="tx1"/>
                </a:solidFill>
              </a:rPr>
              <a:t>是</a:t>
            </a:r>
            <a:r>
              <a:rPr lang="zh-TW" altLang="en-US" sz="4000" dirty="0">
                <a:solidFill>
                  <a:schemeClr val="tx1"/>
                </a:solidFill>
              </a:rPr>
              <a:t>這樣嗎？</a:t>
            </a:r>
          </a:p>
        </p:txBody>
      </p:sp>
    </p:spTree>
    <p:extLst>
      <p:ext uri="{BB962C8B-B14F-4D97-AF65-F5344CB8AC3E}">
        <p14:creationId xmlns:p14="http://schemas.microsoft.com/office/powerpoint/2010/main" val="113698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6.</a:t>
            </a:r>
            <a:r>
              <a:rPr lang="zh-TW" altLang="en-US" dirty="0" smtClean="0">
                <a:solidFill>
                  <a:srgbClr val="0070C0"/>
                </a:solidFill>
              </a:rPr>
              <a:t>舉起</a:t>
            </a:r>
            <a:r>
              <a:rPr lang="zh-TW" altLang="en-US" dirty="0">
                <a:solidFill>
                  <a:srgbClr val="0070C0"/>
                </a:solidFill>
              </a:rPr>
              <a:t>聖潔的手</a:t>
            </a:r>
            <a:r>
              <a:rPr lang="zh-TW" altLang="en-US" dirty="0" smtClean="0">
                <a:solidFill>
                  <a:srgbClr val="0070C0"/>
                </a:solidFill>
              </a:rPr>
              <a:t>，敬</a:t>
            </a:r>
            <a:r>
              <a:rPr lang="zh-TW" altLang="en-US" dirty="0">
                <a:solidFill>
                  <a:srgbClr val="0070C0"/>
                </a:solidFill>
              </a:rPr>
              <a:t>虔生活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47800"/>
            <a:ext cx="6912768" cy="3168352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sz="3200" b="1" dirty="0">
                <a:solidFill>
                  <a:schemeClr val="tx1"/>
                </a:solidFill>
              </a:rPr>
              <a:t>手潔心</a:t>
            </a:r>
            <a:r>
              <a:rPr lang="zh-TW" altLang="en-US" sz="3200" b="1" dirty="0" smtClean="0">
                <a:solidFill>
                  <a:schemeClr val="tx1"/>
                </a:solidFill>
              </a:rPr>
              <a:t>清、心靈誠實。</a:t>
            </a:r>
            <a:endParaRPr lang="en-US" altLang="zh-TW" sz="3200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sz="3200" b="1" dirty="0" smtClean="0">
                <a:solidFill>
                  <a:srgbClr val="FF0000"/>
                </a:solidFill>
              </a:rPr>
              <a:t>誰</a:t>
            </a:r>
            <a:r>
              <a:rPr lang="zh-TW" altLang="en-US" sz="3200" b="1" dirty="0">
                <a:solidFill>
                  <a:srgbClr val="FF0000"/>
                </a:solidFill>
              </a:rPr>
              <a:t>能登耶和華的山？誰能站在祂的聖所？就是手潔心清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、</a:t>
            </a:r>
            <a:endParaRPr lang="en-US" altLang="zh-TW" sz="3200" b="1" dirty="0" smtClean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>
                <a:solidFill>
                  <a:srgbClr val="FF0000"/>
                </a:solidFill>
              </a:rPr>
              <a:t>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   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不</a:t>
            </a:r>
            <a:r>
              <a:rPr lang="zh-TW" altLang="en-US" sz="3200" b="1" dirty="0">
                <a:solidFill>
                  <a:srgbClr val="FF0000"/>
                </a:solidFill>
              </a:rPr>
              <a:t>向虛妄、起誓不懷詭詐的人</a:t>
            </a:r>
            <a:r>
              <a:rPr lang="zh-TW" altLang="en-US" sz="3200" b="1" dirty="0" smtClean="0">
                <a:solidFill>
                  <a:srgbClr val="FF0000"/>
                </a:solidFill>
              </a:rPr>
              <a:t>。</a:t>
            </a:r>
            <a:endParaRPr lang="en-US" altLang="zh-TW" sz="3200" b="1" dirty="0">
              <a:solidFill>
                <a:srgbClr val="FF0000"/>
              </a:solidFill>
            </a:endParaRPr>
          </a:p>
          <a:p>
            <a:pPr marL="0" lvl="1" indent="0">
              <a:buNone/>
            </a:pPr>
            <a:r>
              <a:rPr lang="zh-TW" altLang="en-US" sz="3200" b="1" dirty="0" smtClean="0">
                <a:solidFill>
                  <a:srgbClr val="FF0000"/>
                </a:solidFill>
              </a:rPr>
              <a:t>    詩篇</a:t>
            </a:r>
            <a:r>
              <a:rPr lang="en-US" altLang="zh-TW" sz="3200" b="1" dirty="0" smtClean="0">
                <a:solidFill>
                  <a:srgbClr val="FF0000"/>
                </a:solidFill>
              </a:rPr>
              <a:t>24:3-4</a:t>
            </a:r>
            <a:endParaRPr lang="en-US" altLang="zh-TW" sz="3200" b="1" dirty="0" smtClean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505" y="2787774"/>
            <a:ext cx="1999661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6.</a:t>
            </a:r>
            <a:r>
              <a:rPr lang="zh-TW" altLang="en-US" dirty="0" smtClean="0">
                <a:solidFill>
                  <a:srgbClr val="0070C0"/>
                </a:solidFill>
              </a:rPr>
              <a:t>舉起</a:t>
            </a:r>
            <a:r>
              <a:rPr lang="zh-TW" altLang="en-US" dirty="0">
                <a:solidFill>
                  <a:srgbClr val="0070C0"/>
                </a:solidFill>
              </a:rPr>
              <a:t>聖潔的手</a:t>
            </a:r>
            <a:r>
              <a:rPr lang="zh-TW" altLang="en-US" dirty="0" smtClean="0">
                <a:solidFill>
                  <a:srgbClr val="0070C0"/>
                </a:solidFill>
              </a:rPr>
              <a:t>，敬</a:t>
            </a:r>
            <a:r>
              <a:rPr lang="zh-TW" altLang="en-US" dirty="0">
                <a:solidFill>
                  <a:srgbClr val="0070C0"/>
                </a:solidFill>
              </a:rPr>
              <a:t>虔生活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47800"/>
            <a:ext cx="6912768" cy="3168352"/>
          </a:xfrm>
        </p:spPr>
        <p:txBody>
          <a:bodyPr>
            <a:normAutofit/>
          </a:bodyPr>
          <a:lstStyle/>
          <a:p>
            <a:pPr marL="457200" lvl="1" indent="-457200"/>
            <a:r>
              <a:rPr lang="zh-TW" altLang="en-US" b="1" dirty="0" smtClean="0">
                <a:solidFill>
                  <a:schemeClr val="tx1"/>
                </a:solidFill>
              </a:rPr>
              <a:t>在職</a:t>
            </a:r>
            <a:r>
              <a:rPr lang="zh-TW" altLang="en-US" b="1" dirty="0">
                <a:solidFill>
                  <a:schemeClr val="tx1"/>
                </a:solidFill>
              </a:rPr>
              <a:t>場中誠實守信，不貪心、不妄用權力</a:t>
            </a:r>
            <a:r>
              <a:rPr lang="zh-TW" altLang="en-US" b="1" dirty="0" smtClean="0">
                <a:solidFill>
                  <a:schemeClr val="tx1"/>
                </a:solidFill>
              </a:rPr>
              <a:t>，用</a:t>
            </a:r>
            <a:r>
              <a:rPr lang="zh-TW" altLang="en-US" b="1" dirty="0">
                <a:solidFill>
                  <a:schemeClr val="tx1"/>
                </a:solidFill>
              </a:rPr>
              <a:t>正直來處事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b="1" dirty="0" smtClean="0">
                <a:solidFill>
                  <a:schemeClr val="tx1"/>
                </a:solidFill>
              </a:rPr>
              <a:t>持</a:t>
            </a:r>
            <a:r>
              <a:rPr lang="zh-TW" altLang="en-US" b="1" dirty="0">
                <a:solidFill>
                  <a:schemeClr val="tx1"/>
                </a:solidFill>
              </a:rPr>
              <a:t>守婚姻的忠誠，遠離誘惑</a:t>
            </a:r>
            <a:r>
              <a:rPr lang="zh-TW" altLang="en-US" b="1" dirty="0" smtClean="0">
                <a:solidFill>
                  <a:schemeClr val="tx1"/>
                </a:solidFill>
              </a:rPr>
              <a:t>，以</a:t>
            </a:r>
            <a:r>
              <a:rPr lang="zh-TW" altLang="en-US" b="1" dirty="0">
                <a:solidFill>
                  <a:schemeClr val="tx1"/>
                </a:solidFill>
              </a:rPr>
              <a:t>基督的愛來帶領家庭</a:t>
            </a:r>
            <a:r>
              <a:rPr lang="zh-TW" altLang="en-US" b="1" dirty="0" smtClean="0">
                <a:solidFill>
                  <a:schemeClr val="tx1"/>
                </a:solidFill>
              </a:rPr>
              <a:t>。</a:t>
            </a:r>
            <a:endParaRPr lang="en-US" altLang="zh-TW" b="1" dirty="0" smtClean="0">
              <a:solidFill>
                <a:schemeClr val="tx1"/>
              </a:solidFill>
            </a:endParaRPr>
          </a:p>
          <a:p>
            <a:pPr marL="457200" lvl="1" indent="-457200"/>
            <a:r>
              <a:rPr lang="zh-TW" altLang="en-US" b="1" dirty="0" smtClean="0">
                <a:solidFill>
                  <a:schemeClr val="tx1"/>
                </a:solidFill>
              </a:rPr>
              <a:t>當手</a:t>
            </a:r>
            <a:r>
              <a:rPr lang="zh-TW" altLang="en-US" b="1" dirty="0">
                <a:solidFill>
                  <a:schemeClr val="tx1"/>
                </a:solidFill>
              </a:rPr>
              <a:t>是聖潔的</a:t>
            </a:r>
            <a:r>
              <a:rPr lang="zh-TW" altLang="en-US" b="1" dirty="0" smtClean="0">
                <a:solidFill>
                  <a:schemeClr val="tx1"/>
                </a:solidFill>
              </a:rPr>
              <a:t>，禱告</a:t>
            </a:r>
            <a:r>
              <a:rPr lang="zh-TW" altLang="en-US" b="1" dirty="0">
                <a:solidFill>
                  <a:schemeClr val="tx1"/>
                </a:solidFill>
              </a:rPr>
              <a:t>才蒙神悅納，</a:t>
            </a:r>
            <a:r>
              <a:rPr lang="zh-TW" altLang="en-US" b="1" dirty="0" smtClean="0">
                <a:solidFill>
                  <a:schemeClr val="tx1"/>
                </a:solidFill>
              </a:rPr>
              <a:t>生活見證也</a:t>
            </a:r>
            <a:r>
              <a:rPr lang="zh-TW" altLang="en-US" b="1" dirty="0">
                <a:solidFill>
                  <a:schemeClr val="tx1"/>
                </a:solidFill>
              </a:rPr>
              <a:t>能成為別人的</a:t>
            </a:r>
            <a:r>
              <a:rPr lang="zh-TW" altLang="en-US" b="1" dirty="0" smtClean="0">
                <a:solidFill>
                  <a:schemeClr val="tx1"/>
                </a:solidFill>
              </a:rPr>
              <a:t>祝福</a:t>
            </a:r>
            <a:endParaRPr lang="en-US" altLang="zh-TW" sz="28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0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solidFill>
                  <a:srgbClr val="0070C0"/>
                </a:solidFill>
              </a:rPr>
              <a:t>如何</a:t>
            </a:r>
            <a:r>
              <a:rPr lang="zh-TW" altLang="en-US" dirty="0" smtClean="0">
                <a:solidFill>
                  <a:srgbClr val="0070C0"/>
                </a:solidFill>
              </a:rPr>
              <a:t>對</a:t>
            </a:r>
            <a:r>
              <a:rPr lang="zh-TW" altLang="en-US" dirty="0">
                <a:solidFill>
                  <a:srgbClr val="0070C0"/>
                </a:solidFill>
              </a:rPr>
              <a:t>工作的不快樂</a:t>
            </a:r>
          </a:p>
        </p:txBody>
      </p:sp>
      <p:sp>
        <p:nvSpPr>
          <p:cNvPr id="4" name="矩形 3"/>
          <p:cNvSpPr/>
          <p:nvPr/>
        </p:nvSpPr>
        <p:spPr>
          <a:xfrm>
            <a:off x="1979712" y="3878896"/>
            <a:ext cx="3888432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尋求</a:t>
            </a:r>
            <a:r>
              <a:rPr lang="zh-TW" alt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教會團契</a:t>
            </a:r>
            <a:r>
              <a:rPr lang="zh-TW" alt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支持</a:t>
            </a:r>
            <a:endParaRPr lang="zh-TW" alt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89408630"/>
              </p:ext>
            </p:extLst>
          </p:nvPr>
        </p:nvGraphicFramePr>
        <p:xfrm>
          <a:off x="720428" y="1275605"/>
          <a:ext cx="8028035" cy="280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向上箭號 7"/>
          <p:cNvSpPr/>
          <p:nvPr/>
        </p:nvSpPr>
        <p:spPr>
          <a:xfrm>
            <a:off x="3563888" y="3378690"/>
            <a:ext cx="484632" cy="4892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875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248" y="328125"/>
            <a:ext cx="2691816" cy="27241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79512" y="266290"/>
            <a:ext cx="1106197" cy="1153332"/>
            <a:chOff x="5037559" y="2424498"/>
            <a:chExt cx="2079817" cy="2168438"/>
          </a:xfrm>
        </p:grpSpPr>
        <p:sp>
          <p:nvSpPr>
            <p:cNvPr id="26" name="流程图: 决策 25"/>
            <p:cNvSpPr/>
            <p:nvPr/>
          </p:nvSpPr>
          <p:spPr>
            <a:xfrm rot="16200000">
              <a:off x="4993249" y="2468808"/>
              <a:ext cx="2168438" cy="2079817"/>
            </a:xfrm>
            <a:prstGeom prst="flowChartDecision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字体视界-一风尚黑体" panose="02000500000000000000" pitchFamily="2" charset="-122"/>
                <a:ea typeface="字体视界-一风尚黑体" panose="02000500000000000000" pitchFamily="2" charset="-122"/>
              </a:endParaRPr>
            </a:p>
          </p:txBody>
        </p:sp>
        <p:sp>
          <p:nvSpPr>
            <p:cNvPr id="27" name="TextBox 18"/>
            <p:cNvSpPr txBox="1"/>
            <p:nvPr/>
          </p:nvSpPr>
          <p:spPr>
            <a:xfrm>
              <a:off x="5617623" y="2781384"/>
              <a:ext cx="937923" cy="1446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dirty="0" smtClean="0">
                  <a:solidFill>
                    <a:schemeClr val="accent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3</a:t>
              </a:r>
              <a:endParaRPr lang="zh-CN" altLang="en-US" sz="4400" dirty="0">
                <a:solidFill>
                  <a:schemeClr val="accent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</p:grpSp>
      <p:sp>
        <p:nvSpPr>
          <p:cNvPr id="28" name="文本框 19"/>
          <p:cNvSpPr>
            <a:spLocks noChangeArrowheads="1"/>
          </p:cNvSpPr>
          <p:nvPr/>
        </p:nvSpPr>
        <p:spPr bwMode="auto">
          <a:xfrm>
            <a:off x="1384226" y="338298"/>
            <a:ext cx="6480606" cy="72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28" tIns="25714" rIns="51428" bIns="25714">
            <a:spAutoFit/>
          </a:bodyPr>
          <a:lstStyle/>
          <a:p>
            <a:r>
              <a:rPr lang="zh-TW" altLang="en-US" sz="4400" b="1" dirty="0">
                <a:solidFill>
                  <a:schemeClr val="accent1">
                    <a:lumMod val="75000"/>
                  </a:schemeClr>
                </a:solidFill>
              </a:rPr>
              <a:t>做一個討神喜悅</a:t>
            </a:r>
            <a:r>
              <a:rPr lang="zh-TW" altLang="en-US" sz="4400" b="1" dirty="0" smtClean="0">
                <a:solidFill>
                  <a:schemeClr val="accent1">
                    <a:lumMod val="75000"/>
                  </a:schemeClr>
                </a:solidFill>
              </a:rPr>
              <a:t>的好員工 </a:t>
            </a:r>
            <a:endParaRPr lang="zh-TW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4" name="Block Arc 6">
            <a:extLst>
              <a:ext uri="{FF2B5EF4-FFF2-40B4-BE49-F238E27FC236}">
                <a16:creationId xmlns:a16="http://schemas.microsoft.com/office/drawing/2014/main" xmlns="" id="{8977AA10-17DB-489A-854F-BCFD646EB401}"/>
              </a:ext>
            </a:extLst>
          </p:cNvPr>
          <p:cNvSpPr/>
          <p:nvPr/>
        </p:nvSpPr>
        <p:spPr>
          <a:xfrm rot="5400000">
            <a:off x="2674782" y="2018388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5" name="Rectangle 7">
            <a:extLst>
              <a:ext uri="{FF2B5EF4-FFF2-40B4-BE49-F238E27FC236}">
                <a16:creationId xmlns:a16="http://schemas.microsoft.com/office/drawing/2014/main" xmlns="" id="{D8B3465D-EC35-4838-9045-4CB2AAE79744}"/>
              </a:ext>
            </a:extLst>
          </p:cNvPr>
          <p:cNvSpPr/>
          <p:nvPr/>
        </p:nvSpPr>
        <p:spPr>
          <a:xfrm>
            <a:off x="-2707746" y="2806162"/>
            <a:ext cx="5841305" cy="1266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Rectangle 8">
            <a:extLst>
              <a:ext uri="{FF2B5EF4-FFF2-40B4-BE49-F238E27FC236}">
                <a16:creationId xmlns:a16="http://schemas.microsoft.com/office/drawing/2014/main" xmlns="" id="{4B02473C-04F3-4791-BA7D-B692316EDECF}"/>
              </a:ext>
            </a:extLst>
          </p:cNvPr>
          <p:cNvSpPr/>
          <p:nvPr/>
        </p:nvSpPr>
        <p:spPr>
          <a:xfrm rot="16200000">
            <a:off x="3444014" y="2343290"/>
            <a:ext cx="166037" cy="1266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Isosceles Triangle 9">
            <a:extLst>
              <a:ext uri="{FF2B5EF4-FFF2-40B4-BE49-F238E27FC236}">
                <a16:creationId xmlns:a16="http://schemas.microsoft.com/office/drawing/2014/main" xmlns="" id="{1F4F5F7F-5C4B-418F-9C98-3E260AE51991}"/>
              </a:ext>
            </a:extLst>
          </p:cNvPr>
          <p:cNvSpPr/>
          <p:nvPr/>
        </p:nvSpPr>
        <p:spPr>
          <a:xfrm>
            <a:off x="3400709" y="2114834"/>
            <a:ext cx="258081" cy="22248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Block Arc 10">
            <a:extLst>
              <a:ext uri="{FF2B5EF4-FFF2-40B4-BE49-F238E27FC236}">
                <a16:creationId xmlns:a16="http://schemas.microsoft.com/office/drawing/2014/main" xmlns="" id="{2829E768-86B4-477D-ADE6-2517DCD0070A}"/>
              </a:ext>
            </a:extLst>
          </p:cNvPr>
          <p:cNvSpPr/>
          <p:nvPr/>
        </p:nvSpPr>
        <p:spPr>
          <a:xfrm rot="5400000">
            <a:off x="5335631" y="2170788"/>
            <a:ext cx="914400" cy="914400"/>
          </a:xfrm>
          <a:prstGeom prst="blockArc">
            <a:avLst>
              <a:gd name="adj1" fmla="val 16260309"/>
              <a:gd name="adj2" fmla="val 21515221"/>
              <a:gd name="adj3" fmla="val 1399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9" name="Rectangle 11">
            <a:extLst>
              <a:ext uri="{FF2B5EF4-FFF2-40B4-BE49-F238E27FC236}">
                <a16:creationId xmlns:a16="http://schemas.microsoft.com/office/drawing/2014/main" xmlns="" id="{2D1BAE61-4CBB-4E30-89AD-F3CB775F8F29}"/>
              </a:ext>
            </a:extLst>
          </p:cNvPr>
          <p:cNvSpPr/>
          <p:nvPr/>
        </p:nvSpPr>
        <p:spPr>
          <a:xfrm>
            <a:off x="-2707744" y="2958562"/>
            <a:ext cx="8542848" cy="126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12">
            <a:extLst>
              <a:ext uri="{FF2B5EF4-FFF2-40B4-BE49-F238E27FC236}">
                <a16:creationId xmlns:a16="http://schemas.microsoft.com/office/drawing/2014/main" xmlns="" id="{5DC4DDF0-1BB8-41F2-846D-E9FEA5AA2E92}"/>
              </a:ext>
            </a:extLst>
          </p:cNvPr>
          <p:cNvSpPr/>
          <p:nvPr/>
        </p:nvSpPr>
        <p:spPr>
          <a:xfrm rot="16200000">
            <a:off x="6025835" y="2426310"/>
            <a:ext cx="327314" cy="126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Isosceles Triangle 13">
            <a:extLst>
              <a:ext uri="{FF2B5EF4-FFF2-40B4-BE49-F238E27FC236}">
                <a16:creationId xmlns:a16="http://schemas.microsoft.com/office/drawing/2014/main" xmlns="" id="{EB0F19B2-1266-4BE0-B8A7-5DBDB8493B76}"/>
              </a:ext>
            </a:extLst>
          </p:cNvPr>
          <p:cNvSpPr/>
          <p:nvPr/>
        </p:nvSpPr>
        <p:spPr>
          <a:xfrm>
            <a:off x="6060452" y="2114834"/>
            <a:ext cx="258081" cy="22248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14">
            <a:extLst>
              <a:ext uri="{FF2B5EF4-FFF2-40B4-BE49-F238E27FC236}">
                <a16:creationId xmlns:a16="http://schemas.microsoft.com/office/drawing/2014/main" xmlns="" id="{58D58E5F-91C6-49CF-856B-F426F0ECECD2}"/>
              </a:ext>
            </a:extLst>
          </p:cNvPr>
          <p:cNvSpPr/>
          <p:nvPr/>
        </p:nvSpPr>
        <p:spPr>
          <a:xfrm>
            <a:off x="-2707744" y="3115468"/>
            <a:ext cx="9514847" cy="1266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Isosceles Triangle 15">
            <a:extLst>
              <a:ext uri="{FF2B5EF4-FFF2-40B4-BE49-F238E27FC236}">
                <a16:creationId xmlns:a16="http://schemas.microsoft.com/office/drawing/2014/main" xmlns="" id="{DC9F7B45-1D2C-4D8B-8B93-A3930D55D44C}"/>
              </a:ext>
            </a:extLst>
          </p:cNvPr>
          <p:cNvSpPr/>
          <p:nvPr/>
        </p:nvSpPr>
        <p:spPr>
          <a:xfrm rot="5400000">
            <a:off x="6756672" y="3067538"/>
            <a:ext cx="258081" cy="222484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Block Arc 16">
            <a:extLst>
              <a:ext uri="{FF2B5EF4-FFF2-40B4-BE49-F238E27FC236}">
                <a16:creationId xmlns:a16="http://schemas.microsoft.com/office/drawing/2014/main" xmlns="" id="{4FE7EE22-90BB-49F9-9110-0FDB47BD74D9}"/>
              </a:ext>
            </a:extLst>
          </p:cNvPr>
          <p:cNvSpPr/>
          <p:nvPr/>
        </p:nvSpPr>
        <p:spPr>
          <a:xfrm rot="16200000" flipV="1">
            <a:off x="5341070" y="3270116"/>
            <a:ext cx="914400" cy="914400"/>
          </a:xfrm>
          <a:prstGeom prst="blockArc">
            <a:avLst>
              <a:gd name="adj1" fmla="val 16260309"/>
              <a:gd name="adj2" fmla="val 110065"/>
              <a:gd name="adj3" fmla="val 1398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5" name="Rectangle 17">
            <a:extLst>
              <a:ext uri="{FF2B5EF4-FFF2-40B4-BE49-F238E27FC236}">
                <a16:creationId xmlns:a16="http://schemas.microsoft.com/office/drawing/2014/main" xmlns="" id="{A9149F08-5563-4B95-8338-E705067BAB97}"/>
              </a:ext>
            </a:extLst>
          </p:cNvPr>
          <p:cNvSpPr/>
          <p:nvPr/>
        </p:nvSpPr>
        <p:spPr>
          <a:xfrm flipV="1">
            <a:off x="-2707744" y="3270116"/>
            <a:ext cx="8506848" cy="126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ectangle 18">
            <a:extLst>
              <a:ext uri="{FF2B5EF4-FFF2-40B4-BE49-F238E27FC236}">
                <a16:creationId xmlns:a16="http://schemas.microsoft.com/office/drawing/2014/main" xmlns="" id="{BCED8935-4E07-4256-A41C-2F34FAAE9285}"/>
              </a:ext>
            </a:extLst>
          </p:cNvPr>
          <p:cNvSpPr/>
          <p:nvPr/>
        </p:nvSpPr>
        <p:spPr>
          <a:xfrm rot="16200000">
            <a:off x="6025835" y="3804946"/>
            <a:ext cx="327314" cy="12662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Isosceles Triangle 19">
            <a:extLst>
              <a:ext uri="{FF2B5EF4-FFF2-40B4-BE49-F238E27FC236}">
                <a16:creationId xmlns:a16="http://schemas.microsoft.com/office/drawing/2014/main" xmlns="" id="{FF0AED97-6BAD-40F5-90E4-7A7FA1B54E52}"/>
              </a:ext>
            </a:extLst>
          </p:cNvPr>
          <p:cNvSpPr/>
          <p:nvPr/>
        </p:nvSpPr>
        <p:spPr>
          <a:xfrm rot="10800000">
            <a:off x="6060452" y="4020241"/>
            <a:ext cx="258081" cy="222484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>
            <a:extLst>
              <a:ext uri="{FF2B5EF4-FFF2-40B4-BE49-F238E27FC236}">
                <a16:creationId xmlns:a16="http://schemas.microsoft.com/office/drawing/2014/main" xmlns="" id="{9DA8F488-86A7-4A1D-AEC4-C71F1CA83DBF}"/>
              </a:ext>
            </a:extLst>
          </p:cNvPr>
          <p:cNvSpPr/>
          <p:nvPr/>
        </p:nvSpPr>
        <p:spPr>
          <a:xfrm rot="16200000" flipV="1">
            <a:off x="2675945" y="3427451"/>
            <a:ext cx="914400" cy="914400"/>
          </a:xfrm>
          <a:prstGeom prst="blockArc">
            <a:avLst>
              <a:gd name="adj1" fmla="val 16184359"/>
              <a:gd name="adj2" fmla="val 164567"/>
              <a:gd name="adj3" fmla="val 139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Rectangle 21">
            <a:extLst>
              <a:ext uri="{FF2B5EF4-FFF2-40B4-BE49-F238E27FC236}">
                <a16:creationId xmlns:a16="http://schemas.microsoft.com/office/drawing/2014/main" xmlns="" id="{6B42DC11-C19A-4E18-8404-D9AAF7DB7D65}"/>
              </a:ext>
            </a:extLst>
          </p:cNvPr>
          <p:cNvSpPr/>
          <p:nvPr/>
        </p:nvSpPr>
        <p:spPr>
          <a:xfrm flipV="1">
            <a:off x="-2707746" y="3427452"/>
            <a:ext cx="5841305" cy="1266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ectangle 22">
            <a:extLst>
              <a:ext uri="{FF2B5EF4-FFF2-40B4-BE49-F238E27FC236}">
                <a16:creationId xmlns:a16="http://schemas.microsoft.com/office/drawing/2014/main" xmlns="" id="{160C38EA-08CD-4DE4-94BB-4F6E441CAE80}"/>
              </a:ext>
            </a:extLst>
          </p:cNvPr>
          <p:cNvSpPr/>
          <p:nvPr/>
        </p:nvSpPr>
        <p:spPr>
          <a:xfrm rot="16200000">
            <a:off x="3451031" y="3887104"/>
            <a:ext cx="152002" cy="1266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Isosceles Triangle 23">
            <a:extLst>
              <a:ext uri="{FF2B5EF4-FFF2-40B4-BE49-F238E27FC236}">
                <a16:creationId xmlns:a16="http://schemas.microsoft.com/office/drawing/2014/main" xmlns="" id="{6C59076F-644F-488A-AB69-C705C6BB3711}"/>
              </a:ext>
            </a:extLst>
          </p:cNvPr>
          <p:cNvSpPr/>
          <p:nvPr/>
        </p:nvSpPr>
        <p:spPr>
          <a:xfrm rot="10800000">
            <a:off x="3407387" y="4026473"/>
            <a:ext cx="258081" cy="22248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9">
            <a:extLst>
              <a:ext uri="{FF2B5EF4-FFF2-40B4-BE49-F238E27FC236}">
                <a16:creationId xmlns:a16="http://schemas.microsoft.com/office/drawing/2014/main" xmlns="" id="{624035B9-2CE7-40E4-B053-517984A57673}"/>
              </a:ext>
            </a:extLst>
          </p:cNvPr>
          <p:cNvSpPr/>
          <p:nvPr/>
        </p:nvSpPr>
        <p:spPr>
          <a:xfrm>
            <a:off x="3133560" y="1196701"/>
            <a:ext cx="792000" cy="79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8" name="Oval 30">
            <a:extLst>
              <a:ext uri="{FF2B5EF4-FFF2-40B4-BE49-F238E27FC236}">
                <a16:creationId xmlns:a16="http://schemas.microsoft.com/office/drawing/2014/main" xmlns="" id="{452BB634-80CA-4C02-B9D0-916BB489A759}"/>
              </a:ext>
            </a:extLst>
          </p:cNvPr>
          <p:cNvSpPr/>
          <p:nvPr/>
        </p:nvSpPr>
        <p:spPr>
          <a:xfrm>
            <a:off x="5786428" y="1196701"/>
            <a:ext cx="792000" cy="79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9" name="Oval 31">
            <a:extLst>
              <a:ext uri="{FF2B5EF4-FFF2-40B4-BE49-F238E27FC236}">
                <a16:creationId xmlns:a16="http://schemas.microsoft.com/office/drawing/2014/main" xmlns="" id="{7860CFAB-9C59-4628-A6F1-12B853877CDC}"/>
              </a:ext>
            </a:extLst>
          </p:cNvPr>
          <p:cNvSpPr/>
          <p:nvPr/>
        </p:nvSpPr>
        <p:spPr>
          <a:xfrm>
            <a:off x="3133560" y="4350095"/>
            <a:ext cx="792000" cy="79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0" name="Oval 32">
            <a:extLst>
              <a:ext uri="{FF2B5EF4-FFF2-40B4-BE49-F238E27FC236}">
                <a16:creationId xmlns:a16="http://schemas.microsoft.com/office/drawing/2014/main" xmlns="" id="{008128FD-8B56-4616-BA10-10F2CE400D1D}"/>
              </a:ext>
            </a:extLst>
          </p:cNvPr>
          <p:cNvSpPr/>
          <p:nvPr/>
        </p:nvSpPr>
        <p:spPr>
          <a:xfrm>
            <a:off x="5786428" y="4350095"/>
            <a:ext cx="792000" cy="792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3" name="TextBox 38">
            <a:extLst>
              <a:ext uri="{FF2B5EF4-FFF2-40B4-BE49-F238E27FC236}">
                <a16:creationId xmlns:a16="http://schemas.microsoft.com/office/drawing/2014/main" xmlns="" id="{589A358A-9D6E-412C-88F4-0A895D059E81}"/>
              </a:ext>
            </a:extLst>
          </p:cNvPr>
          <p:cNvSpPr txBox="1"/>
          <p:nvPr/>
        </p:nvSpPr>
        <p:spPr>
          <a:xfrm>
            <a:off x="4175577" y="1847559"/>
            <a:ext cx="1845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兼顧工作與家庭</a:t>
            </a:r>
            <a:endParaRPr lang="zh-TW" altLang="en-US" sz="2800" b="1" dirty="0"/>
          </a:p>
        </p:txBody>
      </p:sp>
      <p:sp>
        <p:nvSpPr>
          <p:cNvPr id="106" name="TextBox 41">
            <a:extLst>
              <a:ext uri="{FF2B5EF4-FFF2-40B4-BE49-F238E27FC236}">
                <a16:creationId xmlns:a16="http://schemas.microsoft.com/office/drawing/2014/main" xmlns="" id="{46EF5ED7-32EF-4BE4-9402-0F29A448396D}"/>
              </a:ext>
            </a:extLst>
          </p:cNvPr>
          <p:cNvSpPr txBox="1"/>
          <p:nvPr/>
        </p:nvSpPr>
        <p:spPr>
          <a:xfrm>
            <a:off x="905083" y="1995069"/>
            <a:ext cx="2168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時間管理</a:t>
            </a:r>
          </a:p>
        </p:txBody>
      </p:sp>
      <p:sp>
        <p:nvSpPr>
          <p:cNvPr id="112" name="TextBox 47">
            <a:extLst>
              <a:ext uri="{FF2B5EF4-FFF2-40B4-BE49-F238E27FC236}">
                <a16:creationId xmlns:a16="http://schemas.microsoft.com/office/drawing/2014/main" xmlns="" id="{521A44EB-56BD-40AB-A7C8-ABD069881FFE}"/>
              </a:ext>
            </a:extLst>
          </p:cNvPr>
          <p:cNvSpPr txBox="1"/>
          <p:nvPr/>
        </p:nvSpPr>
        <p:spPr>
          <a:xfrm>
            <a:off x="4067784" y="3634052"/>
            <a:ext cx="1917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/>
              <a:t>管理自己的情緒</a:t>
            </a:r>
            <a:endParaRPr lang="zh-TW" altLang="en-US" sz="2800" b="1" dirty="0"/>
          </a:p>
        </p:txBody>
      </p:sp>
      <p:sp>
        <p:nvSpPr>
          <p:cNvPr id="115" name="TextBox 50">
            <a:extLst>
              <a:ext uri="{FF2B5EF4-FFF2-40B4-BE49-F238E27FC236}">
                <a16:creationId xmlns:a16="http://schemas.microsoft.com/office/drawing/2014/main" xmlns="" id="{BCD775EA-7634-4A11-A369-72DEE84D7475}"/>
              </a:ext>
            </a:extLst>
          </p:cNvPr>
          <p:cNvSpPr txBox="1"/>
          <p:nvPr/>
        </p:nvSpPr>
        <p:spPr>
          <a:xfrm>
            <a:off x="1243898" y="3894066"/>
            <a:ext cx="1937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/>
              <a:t>愛與責任</a:t>
            </a:r>
            <a:endParaRPr lang="zh-TW" altLang="en-US" sz="2800" b="1" dirty="0"/>
          </a:p>
        </p:txBody>
      </p:sp>
      <p:sp>
        <p:nvSpPr>
          <p:cNvPr id="119" name="Isosceles Triangle 51">
            <a:extLst>
              <a:ext uri="{FF2B5EF4-FFF2-40B4-BE49-F238E27FC236}">
                <a16:creationId xmlns:a16="http://schemas.microsoft.com/office/drawing/2014/main" xmlns="" id="{38DA9938-5CC9-4091-8EEE-B2E0D80957F5}"/>
              </a:ext>
            </a:extLst>
          </p:cNvPr>
          <p:cNvSpPr/>
          <p:nvPr/>
        </p:nvSpPr>
        <p:spPr>
          <a:xfrm>
            <a:off x="3374370" y="4643560"/>
            <a:ext cx="304917" cy="223597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0" name="Rounded Rectangle 27">
            <a:extLst>
              <a:ext uri="{FF2B5EF4-FFF2-40B4-BE49-F238E27FC236}">
                <a16:creationId xmlns:a16="http://schemas.microsoft.com/office/drawing/2014/main" xmlns="" id="{FB935AFC-49DB-49E1-962C-29F1FEE18ED1}"/>
              </a:ext>
            </a:extLst>
          </p:cNvPr>
          <p:cNvSpPr/>
          <p:nvPr/>
        </p:nvSpPr>
        <p:spPr>
          <a:xfrm>
            <a:off x="730661" y="4623429"/>
            <a:ext cx="317145" cy="24361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1" name="Rounded Rectangle 7">
            <a:extLst>
              <a:ext uri="{FF2B5EF4-FFF2-40B4-BE49-F238E27FC236}">
                <a16:creationId xmlns:a16="http://schemas.microsoft.com/office/drawing/2014/main" xmlns="" id="{F51D0243-2E65-47E9-91A6-49FCD93A42A4}"/>
              </a:ext>
            </a:extLst>
          </p:cNvPr>
          <p:cNvSpPr/>
          <p:nvPr/>
        </p:nvSpPr>
        <p:spPr>
          <a:xfrm>
            <a:off x="6060452" y="1436284"/>
            <a:ext cx="322437" cy="278259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2" name="Round Same Side Corner Rectangle 36">
            <a:extLst>
              <a:ext uri="{FF2B5EF4-FFF2-40B4-BE49-F238E27FC236}">
                <a16:creationId xmlns:a16="http://schemas.microsoft.com/office/drawing/2014/main" xmlns="" id="{F418365C-FBEB-477A-9C23-47CDE17502E3}"/>
              </a:ext>
            </a:extLst>
          </p:cNvPr>
          <p:cNvSpPr/>
          <p:nvPr/>
        </p:nvSpPr>
        <p:spPr>
          <a:xfrm>
            <a:off x="6002969" y="4625441"/>
            <a:ext cx="327620" cy="259022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3" name="자유형 176">
            <a:extLst>
              <a:ext uri="{FF2B5EF4-FFF2-40B4-BE49-F238E27FC236}">
                <a16:creationId xmlns:a16="http://schemas.microsoft.com/office/drawing/2014/main" xmlns="" id="{266D5AA3-3375-4343-90B3-0C4D1B824F65}"/>
              </a:ext>
            </a:extLst>
          </p:cNvPr>
          <p:cNvSpPr/>
          <p:nvPr/>
        </p:nvSpPr>
        <p:spPr>
          <a:xfrm>
            <a:off x="691979" y="1402961"/>
            <a:ext cx="372027" cy="390469"/>
          </a:xfrm>
          <a:custGeom>
            <a:avLst/>
            <a:gdLst>
              <a:gd name="connsiteX0" fmla="*/ 1460984 w 2921968"/>
              <a:gd name="connsiteY0" fmla="*/ 233294 h 3066808"/>
              <a:gd name="connsiteX1" fmla="*/ 1320049 w 2921968"/>
              <a:gd name="connsiteY1" fmla="*/ 374229 h 3066808"/>
              <a:gd name="connsiteX2" fmla="*/ 1460984 w 2921968"/>
              <a:gd name="connsiteY2" fmla="*/ 515164 h 3066808"/>
              <a:gd name="connsiteX3" fmla="*/ 1601919 w 2921968"/>
              <a:gd name="connsiteY3" fmla="*/ 374229 h 3066808"/>
              <a:gd name="connsiteX4" fmla="*/ 1460984 w 2921968"/>
              <a:gd name="connsiteY4" fmla="*/ 233294 h 3066808"/>
              <a:gd name="connsiteX5" fmla="*/ 1460984 w 2921968"/>
              <a:gd name="connsiteY5" fmla="*/ 0 h 3066808"/>
              <a:gd name="connsiteX6" fmla="*/ 1835213 w 2921968"/>
              <a:gd name="connsiteY6" fmla="*/ 374229 h 3066808"/>
              <a:gd name="connsiteX7" fmla="*/ 1670219 w 2921968"/>
              <a:gd name="connsiteY7" fmla="*/ 684545 h 3066808"/>
              <a:gd name="connsiteX8" fmla="*/ 1626866 w 2921968"/>
              <a:gd name="connsiteY8" fmla="*/ 708077 h 3066808"/>
              <a:gd name="connsiteX9" fmla="*/ 1646248 w 2921968"/>
              <a:gd name="connsiteY9" fmla="*/ 873151 h 3066808"/>
              <a:gd name="connsiteX10" fmla="*/ 2235203 w 2921968"/>
              <a:gd name="connsiteY10" fmla="*/ 873151 h 3066808"/>
              <a:gd name="connsiteX11" fmla="*/ 2241832 w 2921968"/>
              <a:gd name="connsiteY11" fmla="*/ 851796 h 3066808"/>
              <a:gd name="connsiteX12" fmla="*/ 2430803 w 2921968"/>
              <a:gd name="connsiteY12" fmla="*/ 726537 h 3066808"/>
              <a:gd name="connsiteX13" fmla="*/ 2635891 w 2921968"/>
              <a:gd name="connsiteY13" fmla="*/ 931625 h 3066808"/>
              <a:gd name="connsiteX14" fmla="*/ 2430803 w 2921968"/>
              <a:gd name="connsiteY14" fmla="*/ 1136713 h 3066808"/>
              <a:gd name="connsiteX15" fmla="*/ 2241832 w 2921968"/>
              <a:gd name="connsiteY15" fmla="*/ 1011455 h 3066808"/>
              <a:gd name="connsiteX16" fmla="*/ 2233652 w 2921968"/>
              <a:gd name="connsiteY16" fmla="*/ 985105 h 3066808"/>
              <a:gd name="connsiteX17" fmla="*/ 1659393 w 2921968"/>
              <a:gd name="connsiteY17" fmla="*/ 985105 h 3066808"/>
              <a:gd name="connsiteX18" fmla="*/ 1835639 w 2921968"/>
              <a:gd name="connsiteY18" fmla="*/ 2486125 h 3066808"/>
              <a:gd name="connsiteX19" fmla="*/ 2605322 w 2921968"/>
              <a:gd name="connsiteY19" fmla="*/ 1804902 h 3066808"/>
              <a:gd name="connsiteX20" fmla="*/ 2437231 w 2921968"/>
              <a:gd name="connsiteY20" fmla="*/ 1828663 h 3066808"/>
              <a:gd name="connsiteX21" fmla="*/ 2679599 w 2921968"/>
              <a:gd name="connsiteY21" fmla="*/ 1472350 h 3066808"/>
              <a:gd name="connsiteX22" fmla="*/ 2921968 w 2921968"/>
              <a:gd name="connsiteY22" fmla="*/ 1828663 h 3066808"/>
              <a:gd name="connsiteX23" fmla="*/ 2749252 w 2921968"/>
              <a:gd name="connsiteY23" fmla="*/ 1804848 h 3066808"/>
              <a:gd name="connsiteX24" fmla="*/ 1665272 w 2921968"/>
              <a:gd name="connsiteY24" fmla="*/ 2905483 h 3066808"/>
              <a:gd name="connsiteX25" fmla="*/ 1462434 w 2921968"/>
              <a:gd name="connsiteY25" fmla="*/ 3066808 h 3066808"/>
              <a:gd name="connsiteX26" fmla="*/ 1265857 w 2921968"/>
              <a:gd name="connsiteY26" fmla="*/ 2910631 h 3066808"/>
              <a:gd name="connsiteX27" fmla="*/ 175466 w 2921968"/>
              <a:gd name="connsiteY27" fmla="*/ 1804523 h 3066808"/>
              <a:gd name="connsiteX28" fmla="*/ 0 w 2921968"/>
              <a:gd name="connsiteY28" fmla="*/ 1828663 h 3066808"/>
              <a:gd name="connsiteX29" fmla="*/ 242369 w 2921968"/>
              <a:gd name="connsiteY29" fmla="*/ 1472350 h 3066808"/>
              <a:gd name="connsiteX30" fmla="*/ 484739 w 2921968"/>
              <a:gd name="connsiteY30" fmla="*/ 1828663 h 3066808"/>
              <a:gd name="connsiteX31" fmla="*/ 319066 w 2921968"/>
              <a:gd name="connsiteY31" fmla="*/ 1805271 h 3066808"/>
              <a:gd name="connsiteX32" fmla="*/ 1095798 w 2921968"/>
              <a:gd name="connsiteY32" fmla="*/ 2488933 h 3066808"/>
              <a:gd name="connsiteX33" fmla="*/ 1266566 w 2921968"/>
              <a:gd name="connsiteY33" fmla="*/ 985105 h 3066808"/>
              <a:gd name="connsiteX34" fmla="*/ 728631 w 2921968"/>
              <a:gd name="connsiteY34" fmla="*/ 985105 h 3066808"/>
              <a:gd name="connsiteX35" fmla="*/ 727109 w 2921968"/>
              <a:gd name="connsiteY35" fmla="*/ 987221 h 3066808"/>
              <a:gd name="connsiteX36" fmla="*/ 719586 w 2921968"/>
              <a:gd name="connsiteY36" fmla="*/ 1011455 h 3066808"/>
              <a:gd name="connsiteX37" fmla="*/ 530615 w 2921968"/>
              <a:gd name="connsiteY37" fmla="*/ 1136713 h 3066808"/>
              <a:gd name="connsiteX38" fmla="*/ 325527 w 2921968"/>
              <a:gd name="connsiteY38" fmla="*/ 931625 h 3066808"/>
              <a:gd name="connsiteX39" fmla="*/ 530615 w 2921968"/>
              <a:gd name="connsiteY39" fmla="*/ 726537 h 3066808"/>
              <a:gd name="connsiteX40" fmla="*/ 719586 w 2921968"/>
              <a:gd name="connsiteY40" fmla="*/ 851796 h 3066808"/>
              <a:gd name="connsiteX41" fmla="*/ 724380 w 2921968"/>
              <a:gd name="connsiteY41" fmla="*/ 867240 h 3066808"/>
              <a:gd name="connsiteX42" fmla="*/ 728634 w 2921968"/>
              <a:gd name="connsiteY42" fmla="*/ 873151 h 3066808"/>
              <a:gd name="connsiteX43" fmla="*/ 1279279 w 2921968"/>
              <a:gd name="connsiteY43" fmla="*/ 873151 h 3066808"/>
              <a:gd name="connsiteX44" fmla="*/ 1297855 w 2921968"/>
              <a:gd name="connsiteY44" fmla="*/ 709571 h 3066808"/>
              <a:gd name="connsiteX45" fmla="*/ 1251749 w 2921968"/>
              <a:gd name="connsiteY45" fmla="*/ 684545 h 3066808"/>
              <a:gd name="connsiteX46" fmla="*/ 1086755 w 2921968"/>
              <a:gd name="connsiteY46" fmla="*/ 374229 h 3066808"/>
              <a:gd name="connsiteX47" fmla="*/ 1460984 w 2921968"/>
              <a:gd name="connsiteY47" fmla="*/ 0 h 3066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921968" h="3066808">
                <a:moveTo>
                  <a:pt x="1460984" y="233294"/>
                </a:moveTo>
                <a:cubicBezTo>
                  <a:pt x="1383148" y="233294"/>
                  <a:pt x="1320049" y="296393"/>
                  <a:pt x="1320049" y="374229"/>
                </a:cubicBezTo>
                <a:cubicBezTo>
                  <a:pt x="1320049" y="452065"/>
                  <a:pt x="1383148" y="515164"/>
                  <a:pt x="1460984" y="515164"/>
                </a:cubicBezTo>
                <a:cubicBezTo>
                  <a:pt x="1538820" y="515164"/>
                  <a:pt x="1601919" y="452065"/>
                  <a:pt x="1601919" y="374229"/>
                </a:cubicBezTo>
                <a:cubicBezTo>
                  <a:pt x="1601919" y="296393"/>
                  <a:pt x="1538820" y="233294"/>
                  <a:pt x="1460984" y="233294"/>
                </a:cubicBezTo>
                <a:close/>
                <a:moveTo>
                  <a:pt x="1460984" y="0"/>
                </a:moveTo>
                <a:cubicBezTo>
                  <a:pt x="1667665" y="0"/>
                  <a:pt x="1835213" y="167548"/>
                  <a:pt x="1835213" y="374229"/>
                </a:cubicBezTo>
                <a:cubicBezTo>
                  <a:pt x="1835213" y="503404"/>
                  <a:pt x="1769765" y="617294"/>
                  <a:pt x="1670219" y="684545"/>
                </a:cubicBezTo>
                <a:lnTo>
                  <a:pt x="1626866" y="708077"/>
                </a:lnTo>
                <a:lnTo>
                  <a:pt x="1646248" y="873151"/>
                </a:lnTo>
                <a:lnTo>
                  <a:pt x="2235203" y="873151"/>
                </a:lnTo>
                <a:lnTo>
                  <a:pt x="2241832" y="851796"/>
                </a:lnTo>
                <a:cubicBezTo>
                  <a:pt x="2272966" y="778187"/>
                  <a:pt x="2345853" y="726537"/>
                  <a:pt x="2430803" y="726537"/>
                </a:cubicBezTo>
                <a:cubicBezTo>
                  <a:pt x="2544070" y="726537"/>
                  <a:pt x="2635891" y="818358"/>
                  <a:pt x="2635891" y="931625"/>
                </a:cubicBezTo>
                <a:cubicBezTo>
                  <a:pt x="2635891" y="1044892"/>
                  <a:pt x="2544070" y="1136713"/>
                  <a:pt x="2430803" y="1136713"/>
                </a:cubicBezTo>
                <a:cubicBezTo>
                  <a:pt x="2345853" y="1136713"/>
                  <a:pt x="2272966" y="1085064"/>
                  <a:pt x="2241832" y="1011455"/>
                </a:cubicBezTo>
                <a:lnTo>
                  <a:pt x="2233652" y="985105"/>
                </a:lnTo>
                <a:lnTo>
                  <a:pt x="1659393" y="985105"/>
                </a:lnTo>
                <a:lnTo>
                  <a:pt x="1835639" y="2486125"/>
                </a:lnTo>
                <a:cubicBezTo>
                  <a:pt x="2257126" y="2356235"/>
                  <a:pt x="2582425" y="2203368"/>
                  <a:pt x="2605322" y="1804902"/>
                </a:cubicBezTo>
                <a:cubicBezTo>
                  <a:pt x="2547615" y="1806965"/>
                  <a:pt x="2490707" y="1815307"/>
                  <a:pt x="2437231" y="1828663"/>
                </a:cubicBezTo>
                <a:cubicBezTo>
                  <a:pt x="2542844" y="1722240"/>
                  <a:pt x="2642253" y="1622871"/>
                  <a:pt x="2679599" y="1472350"/>
                </a:cubicBezTo>
                <a:cubicBezTo>
                  <a:pt x="2719016" y="1621107"/>
                  <a:pt x="2816355" y="1715183"/>
                  <a:pt x="2921968" y="1828663"/>
                </a:cubicBezTo>
                <a:cubicBezTo>
                  <a:pt x="2868630" y="1815688"/>
                  <a:pt x="2809977" y="1807008"/>
                  <a:pt x="2749252" y="1804848"/>
                </a:cubicBezTo>
                <a:cubicBezTo>
                  <a:pt x="2719427" y="2342499"/>
                  <a:pt x="2353693" y="2860207"/>
                  <a:pt x="1665272" y="2905483"/>
                </a:cubicBezTo>
                <a:cubicBezTo>
                  <a:pt x="1561523" y="2978866"/>
                  <a:pt x="1523475" y="3013033"/>
                  <a:pt x="1462434" y="3066808"/>
                </a:cubicBezTo>
                <a:cubicBezTo>
                  <a:pt x="1404574" y="3011016"/>
                  <a:pt x="1369708" y="2980430"/>
                  <a:pt x="1265857" y="2910631"/>
                </a:cubicBezTo>
                <a:cubicBezTo>
                  <a:pt x="648092" y="2849018"/>
                  <a:pt x="205460" y="2343748"/>
                  <a:pt x="175466" y="1804523"/>
                </a:cubicBezTo>
                <a:cubicBezTo>
                  <a:pt x="115256" y="1806261"/>
                  <a:pt x="55763" y="1814736"/>
                  <a:pt x="0" y="1828663"/>
                </a:cubicBezTo>
                <a:cubicBezTo>
                  <a:pt x="105615" y="1722240"/>
                  <a:pt x="205022" y="1622871"/>
                  <a:pt x="242369" y="1472350"/>
                </a:cubicBezTo>
                <a:cubicBezTo>
                  <a:pt x="281785" y="1621107"/>
                  <a:pt x="379124" y="1715183"/>
                  <a:pt x="484739" y="1828663"/>
                </a:cubicBezTo>
                <a:cubicBezTo>
                  <a:pt x="433473" y="1816193"/>
                  <a:pt x="377298" y="1807690"/>
                  <a:pt x="319066" y="1805271"/>
                </a:cubicBezTo>
                <a:cubicBezTo>
                  <a:pt x="342774" y="2204526"/>
                  <a:pt x="675270" y="2359301"/>
                  <a:pt x="1095798" y="2488933"/>
                </a:cubicBezTo>
                <a:lnTo>
                  <a:pt x="1266566" y="985105"/>
                </a:lnTo>
                <a:lnTo>
                  <a:pt x="728631" y="985105"/>
                </a:lnTo>
                <a:lnTo>
                  <a:pt x="727109" y="987221"/>
                </a:lnTo>
                <a:lnTo>
                  <a:pt x="719586" y="1011455"/>
                </a:lnTo>
                <a:cubicBezTo>
                  <a:pt x="688452" y="1085064"/>
                  <a:pt x="615566" y="1136713"/>
                  <a:pt x="530615" y="1136713"/>
                </a:cubicBezTo>
                <a:cubicBezTo>
                  <a:pt x="417348" y="1136713"/>
                  <a:pt x="325527" y="1044892"/>
                  <a:pt x="325527" y="931625"/>
                </a:cubicBezTo>
                <a:cubicBezTo>
                  <a:pt x="325527" y="818358"/>
                  <a:pt x="417348" y="726537"/>
                  <a:pt x="530615" y="726537"/>
                </a:cubicBezTo>
                <a:cubicBezTo>
                  <a:pt x="615566" y="726537"/>
                  <a:pt x="688452" y="778187"/>
                  <a:pt x="719586" y="851796"/>
                </a:cubicBezTo>
                <a:lnTo>
                  <a:pt x="724380" y="867240"/>
                </a:lnTo>
                <a:lnTo>
                  <a:pt x="728634" y="873151"/>
                </a:lnTo>
                <a:lnTo>
                  <a:pt x="1279279" y="873151"/>
                </a:lnTo>
                <a:lnTo>
                  <a:pt x="1297855" y="709571"/>
                </a:lnTo>
                <a:lnTo>
                  <a:pt x="1251749" y="684545"/>
                </a:lnTo>
                <a:cubicBezTo>
                  <a:pt x="1152204" y="617294"/>
                  <a:pt x="1086755" y="503404"/>
                  <a:pt x="1086755" y="374229"/>
                </a:cubicBezTo>
                <a:cubicBezTo>
                  <a:pt x="1086755" y="167548"/>
                  <a:pt x="1254303" y="0"/>
                  <a:pt x="14609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4" name="Parallelogram 15">
            <a:extLst>
              <a:ext uri="{FF2B5EF4-FFF2-40B4-BE49-F238E27FC236}">
                <a16:creationId xmlns:a16="http://schemas.microsoft.com/office/drawing/2014/main" xmlns="" id="{9DED167D-4AE6-4B0E-B779-E78C357C59FF}"/>
              </a:ext>
            </a:extLst>
          </p:cNvPr>
          <p:cNvSpPr/>
          <p:nvPr/>
        </p:nvSpPr>
        <p:spPr>
          <a:xfrm flipH="1">
            <a:off x="3341867" y="1417465"/>
            <a:ext cx="358547" cy="358547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200" dirty="0"/>
          </a:p>
        </p:txBody>
      </p:sp>
      <p:sp>
        <p:nvSpPr>
          <p:cNvPr id="125" name="Oval 2">
            <a:extLst>
              <a:ext uri="{FF2B5EF4-FFF2-40B4-BE49-F238E27FC236}">
                <a16:creationId xmlns:a16="http://schemas.microsoft.com/office/drawing/2014/main" xmlns="" id="{074BA884-A837-4D85-896C-CA3CDED3F459}"/>
              </a:ext>
            </a:extLst>
          </p:cNvPr>
          <p:cNvSpPr/>
          <p:nvPr/>
        </p:nvSpPr>
        <p:spPr>
          <a:xfrm>
            <a:off x="7084299" y="2264252"/>
            <a:ext cx="1790509" cy="182905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126" name="Group 33">
            <a:extLst>
              <a:ext uri="{FF2B5EF4-FFF2-40B4-BE49-F238E27FC236}">
                <a16:creationId xmlns:a16="http://schemas.microsoft.com/office/drawing/2014/main" xmlns="" id="{088E1D70-396D-4E99-BBA4-66808BC4800F}"/>
              </a:ext>
            </a:extLst>
          </p:cNvPr>
          <p:cNvGrpSpPr/>
          <p:nvPr/>
        </p:nvGrpSpPr>
        <p:grpSpPr>
          <a:xfrm>
            <a:off x="7009817" y="2801665"/>
            <a:ext cx="2017774" cy="962355"/>
            <a:chOff x="1371562" y="3698889"/>
            <a:chExt cx="1611523" cy="1794696"/>
          </a:xfrm>
        </p:grpSpPr>
        <p:sp>
          <p:nvSpPr>
            <p:cNvPr id="127" name="TextBox 34">
              <a:extLst>
                <a:ext uri="{FF2B5EF4-FFF2-40B4-BE49-F238E27FC236}">
                  <a16:creationId xmlns:a16="http://schemas.microsoft.com/office/drawing/2014/main" xmlns="" id="{4AFDDCA7-DD6B-44A9-8FDA-BEACD70105D5}"/>
                </a:ext>
              </a:extLst>
            </p:cNvPr>
            <p:cNvSpPr txBox="1"/>
            <p:nvPr/>
          </p:nvSpPr>
          <p:spPr>
            <a:xfrm>
              <a:off x="1391543" y="3698889"/>
              <a:ext cx="1591542" cy="487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128" name="TextBox 35">
              <a:extLst>
                <a:ext uri="{FF2B5EF4-FFF2-40B4-BE49-F238E27FC236}">
                  <a16:creationId xmlns:a16="http://schemas.microsoft.com/office/drawing/2014/main" xmlns="" id="{06FAA5CB-39FE-433E-94F6-CB7840C47AFD}"/>
                </a:ext>
              </a:extLst>
            </p:cNvPr>
            <p:cNvSpPr txBox="1"/>
            <p:nvPr/>
          </p:nvSpPr>
          <p:spPr>
            <a:xfrm>
              <a:off x="1371562" y="3714271"/>
              <a:ext cx="1591542" cy="1779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chemeClr val="bg1"/>
                  </a:solidFill>
                  <a:cs typeface="Arial" pitchFamily="34" charset="0"/>
                </a:rPr>
                <a:t>為</a:t>
              </a:r>
              <a:r>
                <a:rPr lang="zh-TW" alt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主</a:t>
              </a:r>
              <a:r>
                <a:rPr lang="zh-TW" altLang="en-US" sz="2800" b="1" dirty="0">
                  <a:solidFill>
                    <a:schemeClr val="bg1"/>
                  </a:solidFill>
                  <a:cs typeface="Arial" pitchFamily="34" charset="0"/>
                </a:rPr>
                <a:t>而</a:t>
              </a:r>
              <a:r>
                <a:rPr lang="zh-TW" alt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做</a:t>
              </a:r>
              <a:endParaRPr lang="en-US" altLang="zh-TW" sz="2800" b="1" dirty="0" smtClean="0">
                <a:solidFill>
                  <a:schemeClr val="bg1"/>
                </a:solidFill>
                <a:cs typeface="Arial" pitchFamily="34" charset="0"/>
              </a:endParaRPr>
            </a:p>
            <a:p>
              <a:pPr algn="ctr"/>
              <a:r>
                <a:rPr lang="zh-TW" altLang="en-US" sz="2800" b="1" dirty="0" smtClean="0">
                  <a:solidFill>
                    <a:schemeClr val="bg1"/>
                  </a:solidFill>
                  <a:cs typeface="Arial" pitchFamily="34" charset="0"/>
                </a:rPr>
                <a:t>靠主而做</a:t>
              </a:r>
              <a:endParaRPr lang="ko-KR" altLang="en-US" sz="28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85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6">
            <a:extLst>
              <a:ext uri="{FF2B5EF4-FFF2-40B4-BE49-F238E27FC236}">
                <a16:creationId xmlns="" xmlns:a16="http://schemas.microsoft.com/office/drawing/2014/main" id="{96AB8E66-1792-4E8F-925C-DDD37E2724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1438522"/>
              </p:ext>
            </p:extLst>
          </p:nvPr>
        </p:nvGraphicFramePr>
        <p:xfrm>
          <a:off x="0" y="24290"/>
          <a:ext cx="9144000" cy="5119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64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504" y="339502"/>
            <a:ext cx="7452320" cy="990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二、兼顧工作與家庭</a:t>
            </a:r>
            <a:endParaRPr lang="zh-TW" altLang="en-US" dirty="0">
              <a:solidFill>
                <a:srgbClr val="0070C0"/>
              </a:solidFill>
            </a:endParaRPr>
          </a:p>
        </p:txBody>
      </p:sp>
      <p:graphicFrame>
        <p:nvGraphicFramePr>
          <p:cNvPr id="4" name="內容版面配置區 5">
            <a:extLst>
              <a:ext uri="{FF2B5EF4-FFF2-40B4-BE49-F238E27FC236}">
                <a16:creationId xmlns:a16="http://schemas.microsoft.com/office/drawing/2014/main" xmlns="" id="{83B0E49A-D1AD-47F1-BB44-D202AA2DF9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623400"/>
              </p:ext>
            </p:extLst>
          </p:nvPr>
        </p:nvGraphicFramePr>
        <p:xfrm>
          <a:off x="30015" y="1258954"/>
          <a:ext cx="9113985" cy="389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86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三、時間管理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08001" y="1447800"/>
            <a:ext cx="6872311" cy="348358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tx1"/>
                </a:solidFill>
              </a:rPr>
              <a:t>設定</a:t>
            </a:r>
            <a:r>
              <a:rPr lang="zh-TW" altLang="en-US" dirty="0">
                <a:solidFill>
                  <a:schemeClr val="tx1"/>
                </a:solidFill>
              </a:rPr>
              <a:t>固定的家庭</a:t>
            </a:r>
            <a:r>
              <a:rPr lang="zh-TW" altLang="en-US" dirty="0">
                <a:solidFill>
                  <a:schemeClr val="tx1"/>
                </a:solidFill>
              </a:rPr>
              <a:t>時間，如</a:t>
            </a:r>
            <a:r>
              <a:rPr lang="zh-TW" altLang="en-US" dirty="0" smtClean="0">
                <a:solidFill>
                  <a:schemeClr val="tx1"/>
                </a:solidFill>
              </a:rPr>
              <a:t>家庭</a:t>
            </a:r>
            <a:r>
              <a:rPr lang="zh-TW" altLang="en-US" dirty="0">
                <a:solidFill>
                  <a:schemeClr val="tx1"/>
                </a:solidFill>
              </a:rPr>
              <a:t>聚餐，家庭</a:t>
            </a:r>
            <a:r>
              <a:rPr lang="zh-TW" altLang="en-US" dirty="0">
                <a:solidFill>
                  <a:schemeClr val="tx1"/>
                </a:solidFill>
              </a:rPr>
              <a:t>禱告</a:t>
            </a:r>
            <a:r>
              <a:rPr lang="zh-TW" altLang="en-US" dirty="0" smtClean="0">
                <a:solidFill>
                  <a:schemeClr val="tx1"/>
                </a:solidFill>
              </a:rPr>
              <a:t>會。</a:t>
            </a:r>
            <a:endParaRPr lang="zh-TW" alt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zh-TW" altLang="en-US" dirty="0" smtClean="0">
                <a:solidFill>
                  <a:schemeClr val="tx1"/>
                </a:solidFill>
              </a:rPr>
              <a:t>學習工作分派及優先處理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</a:rPr>
              <a:t>    </a:t>
            </a:r>
            <a:r>
              <a:rPr lang="zh-TW" altLang="en-US" dirty="0" smtClean="0">
                <a:solidFill>
                  <a:schemeClr val="tx1"/>
                </a:solidFill>
              </a:rPr>
              <a:t>順序，</a:t>
            </a:r>
            <a:r>
              <a:rPr lang="zh-TW" altLang="en-US" dirty="0">
                <a:solidFill>
                  <a:schemeClr val="tx1"/>
                </a:solidFill>
              </a:rPr>
              <a:t>減少無謂的</a:t>
            </a:r>
            <a:r>
              <a:rPr lang="zh-TW" altLang="en-US" dirty="0" smtClean="0">
                <a:solidFill>
                  <a:schemeClr val="tx1"/>
                </a:solidFill>
              </a:rPr>
              <a:t>加班。</a:t>
            </a:r>
            <a:endParaRPr lang="zh-TW" alt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zh-TW" altLang="en-US" dirty="0" smtClean="0">
                <a:solidFill>
                  <a:schemeClr val="tx1"/>
                </a:solidFill>
              </a:rPr>
              <a:t>週末</a:t>
            </a:r>
            <a:r>
              <a:rPr lang="zh-TW" altLang="en-US" dirty="0">
                <a:solidFill>
                  <a:schemeClr val="tx1"/>
                </a:solidFill>
              </a:rPr>
              <a:t>避免過度忙碌，</a:t>
            </a:r>
            <a:r>
              <a:rPr lang="zh-TW" altLang="en-US" dirty="0" smtClean="0">
                <a:solidFill>
                  <a:schemeClr val="tx1"/>
                </a:solidFill>
              </a:rPr>
              <a:t>安排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</a:rPr>
              <a:t> </a:t>
            </a:r>
            <a:r>
              <a:rPr lang="en-US" altLang="zh-TW" dirty="0" smtClean="0">
                <a:solidFill>
                  <a:schemeClr val="tx1"/>
                </a:solidFill>
              </a:rPr>
              <a:t>    </a:t>
            </a:r>
            <a:r>
              <a:rPr lang="zh-TW" altLang="en-US" dirty="0" smtClean="0">
                <a:solidFill>
                  <a:schemeClr val="tx1"/>
                </a:solidFill>
              </a:rPr>
              <a:t>休息</a:t>
            </a:r>
            <a:r>
              <a:rPr lang="zh-TW" altLang="en-US" dirty="0">
                <a:solidFill>
                  <a:schemeClr val="tx1"/>
                </a:solidFill>
              </a:rPr>
              <a:t>與家人共享的時間。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8488" y="2427734"/>
            <a:ext cx="2503648" cy="250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四、愛</a:t>
            </a:r>
            <a:r>
              <a:rPr lang="zh-TW" altLang="en-US" dirty="0">
                <a:solidFill>
                  <a:srgbClr val="0070C0"/>
                </a:solidFill>
              </a:rPr>
              <a:t>與責任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3528" y="1447800"/>
            <a:ext cx="5974264" cy="3039540"/>
          </a:xfrm>
        </p:spPr>
        <p:txBody>
          <a:bodyPr>
            <a:normAutofit lnSpcReduction="10000"/>
          </a:bodyPr>
          <a:lstStyle/>
          <a:p>
            <a:r>
              <a:rPr lang="zh-TW" altLang="en-US" dirty="0" smtClean="0">
                <a:solidFill>
                  <a:schemeClr val="tx1"/>
                </a:solidFill>
              </a:rPr>
              <a:t>每天</a:t>
            </a:r>
            <a:r>
              <a:rPr lang="zh-TW" altLang="en-US" dirty="0">
                <a:solidFill>
                  <a:schemeClr val="tx1"/>
                </a:solidFill>
              </a:rPr>
              <a:t>至少花一些時間與配偶交流</a:t>
            </a:r>
            <a:r>
              <a:rPr lang="zh-TW" altLang="en-US" dirty="0" smtClean="0">
                <a:solidFill>
                  <a:schemeClr val="tx1"/>
                </a:solidFill>
              </a:rPr>
              <a:t>，不只是</a:t>
            </a:r>
            <a:r>
              <a:rPr lang="zh-TW" altLang="en-US" dirty="0">
                <a:solidFill>
                  <a:schemeClr val="tx1"/>
                </a:solidFill>
              </a:rPr>
              <a:t>討論孩子或家務。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>週末</a:t>
            </a:r>
            <a:r>
              <a:rPr lang="zh-TW" altLang="en-US" dirty="0">
                <a:solidFill>
                  <a:schemeClr val="tx1"/>
                </a:solidFill>
              </a:rPr>
              <a:t>可以安排短暫的約會時間，重燃夫妻間的愛與關係。</a:t>
            </a:r>
          </a:p>
          <a:p>
            <a:r>
              <a:rPr lang="zh-TW" altLang="en-US" dirty="0" smtClean="0">
                <a:solidFill>
                  <a:schemeClr val="tx1"/>
                </a:solidFill>
              </a:rPr>
              <a:t>工作</a:t>
            </a:r>
            <a:r>
              <a:rPr lang="zh-TW" altLang="en-US" dirty="0">
                <a:solidFill>
                  <a:schemeClr val="tx1"/>
                </a:solidFill>
              </a:rPr>
              <a:t>壓力大時，可以與配偶一起禱告，尋求神的帶領與安慰。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2139702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6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5D5B29A-F2B2-46DC-9D86-EEA2FB8A0408}"/>
              </a:ext>
            </a:extLst>
          </p:cNvPr>
          <p:cNvSpPr/>
          <p:nvPr/>
        </p:nvSpPr>
        <p:spPr>
          <a:xfrm>
            <a:off x="5392270" y="4871990"/>
            <a:ext cx="115834" cy="926669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D4A02A56-FA9F-4964-9722-F788E1D98876}"/>
              </a:ext>
            </a:extLst>
          </p:cNvPr>
          <p:cNvSpPr/>
          <p:nvPr/>
        </p:nvSpPr>
        <p:spPr>
          <a:xfrm>
            <a:off x="8105605" y="3598004"/>
            <a:ext cx="115834" cy="21945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E4CD2585-A61A-4128-83EA-B3879B035462}"/>
              </a:ext>
            </a:extLst>
          </p:cNvPr>
          <p:cNvSpPr/>
          <p:nvPr/>
        </p:nvSpPr>
        <p:spPr>
          <a:xfrm>
            <a:off x="2140795" y="2800134"/>
            <a:ext cx="115834" cy="303127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" name="Rectangle 9">
            <a:extLst>
              <a:ext uri="{FF2B5EF4-FFF2-40B4-BE49-F238E27FC236}">
                <a16:creationId xmlns="" xmlns:a16="http://schemas.microsoft.com/office/drawing/2014/main" id="{D68D291B-6FE1-47BE-AA30-4DC68C3515CC}"/>
              </a:ext>
            </a:extLst>
          </p:cNvPr>
          <p:cNvSpPr/>
          <p:nvPr/>
        </p:nvSpPr>
        <p:spPr>
          <a:xfrm>
            <a:off x="6238370" y="1898925"/>
            <a:ext cx="115834" cy="38997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D6809662-FE4E-4DA2-A2F3-EEEB22D704C5}"/>
              </a:ext>
            </a:extLst>
          </p:cNvPr>
          <p:cNvGrpSpPr/>
          <p:nvPr/>
        </p:nvGrpSpPr>
        <p:grpSpPr>
          <a:xfrm>
            <a:off x="497657" y="601231"/>
            <a:ext cx="2194560" cy="2496468"/>
            <a:chOff x="3316456" y="1565568"/>
            <a:chExt cx="2046144" cy="2327634"/>
          </a:xfrm>
          <a:solidFill>
            <a:srgbClr val="FFFF00"/>
          </a:solidFill>
        </p:grpSpPr>
        <p:sp>
          <p:nvSpPr>
            <p:cNvPr id="9" name="Oval 11">
              <a:extLst>
                <a:ext uri="{FF2B5EF4-FFF2-40B4-BE49-F238E27FC236}">
                  <a16:creationId xmlns="" xmlns:a16="http://schemas.microsoft.com/office/drawing/2014/main" id="{8648C65E-A8D8-4926-B1C3-2AD93B59A58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316456" y="1565568"/>
              <a:ext cx="2046144" cy="204614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0" name="Oval 12">
              <a:extLst>
                <a:ext uri="{FF2B5EF4-FFF2-40B4-BE49-F238E27FC236}">
                  <a16:creationId xmlns="" xmlns:a16="http://schemas.microsoft.com/office/drawing/2014/main" id="{8EDD4884-6525-4F06-9A4D-88DE451D0FC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4493" y="3211233"/>
              <a:ext cx="682048" cy="68196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1" name="Group 13">
            <a:extLst>
              <a:ext uri="{FF2B5EF4-FFF2-40B4-BE49-F238E27FC236}">
                <a16:creationId xmlns="" xmlns:a16="http://schemas.microsoft.com/office/drawing/2014/main" id="{D919F86E-C6EA-460F-A661-2CAF99A324A5}"/>
              </a:ext>
            </a:extLst>
          </p:cNvPr>
          <p:cNvGrpSpPr/>
          <p:nvPr/>
        </p:nvGrpSpPr>
        <p:grpSpPr>
          <a:xfrm>
            <a:off x="6767546" y="1783749"/>
            <a:ext cx="1737360" cy="2031530"/>
            <a:chOff x="6876256" y="1754882"/>
            <a:chExt cx="1619865" cy="1894140"/>
          </a:xfrm>
        </p:grpSpPr>
        <p:sp>
          <p:nvSpPr>
            <p:cNvPr id="12" name="Oval 14">
              <a:extLst>
                <a:ext uri="{FF2B5EF4-FFF2-40B4-BE49-F238E27FC236}">
                  <a16:creationId xmlns="" xmlns:a16="http://schemas.microsoft.com/office/drawing/2014/main" id="{47F6846A-336C-492D-9685-D06B4A116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6256" y="1754882"/>
              <a:ext cx="1619865" cy="161986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3" name="Oval 15">
              <a:extLst>
                <a:ext uri="{FF2B5EF4-FFF2-40B4-BE49-F238E27FC236}">
                  <a16:creationId xmlns="" xmlns:a16="http://schemas.microsoft.com/office/drawing/2014/main" id="{25C798D1-DCA9-4DE5-BE2D-60386466BB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1855" y="2967053"/>
              <a:ext cx="682048" cy="68196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4" name="Group 16">
            <a:extLst>
              <a:ext uri="{FF2B5EF4-FFF2-40B4-BE49-F238E27FC236}">
                <a16:creationId xmlns="" xmlns:a16="http://schemas.microsoft.com/office/drawing/2014/main" id="{D681DA53-1993-41D8-AD0A-66F976B67837}"/>
              </a:ext>
            </a:extLst>
          </p:cNvPr>
          <p:cNvGrpSpPr/>
          <p:nvPr/>
        </p:nvGrpSpPr>
        <p:grpSpPr>
          <a:xfrm>
            <a:off x="4091921" y="2929357"/>
            <a:ext cx="1920239" cy="2193925"/>
            <a:chOff x="3518304" y="1847650"/>
            <a:chExt cx="1790376" cy="204555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5" name="Oval 17">
              <a:extLst>
                <a:ext uri="{FF2B5EF4-FFF2-40B4-BE49-F238E27FC236}">
                  <a16:creationId xmlns="" xmlns:a16="http://schemas.microsoft.com/office/drawing/2014/main" id="{95F60A6E-0B3C-4239-AF97-0F1B1AEABBC3}"/>
                </a:ext>
              </a:extLst>
            </p:cNvPr>
            <p:cNvSpPr/>
            <p:nvPr/>
          </p:nvSpPr>
          <p:spPr>
            <a:xfrm>
              <a:off x="3518304" y="1847650"/>
              <a:ext cx="1790376" cy="1790377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6" name="Oval 18">
              <a:extLst>
                <a:ext uri="{FF2B5EF4-FFF2-40B4-BE49-F238E27FC236}">
                  <a16:creationId xmlns="" xmlns:a16="http://schemas.microsoft.com/office/drawing/2014/main" id="{EE6AB3F4-9182-4C51-9F56-DA589B59CA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4493" y="3211233"/>
              <a:ext cx="682048" cy="68196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17" name="Group 19">
            <a:extLst>
              <a:ext uri="{FF2B5EF4-FFF2-40B4-BE49-F238E27FC236}">
                <a16:creationId xmlns="" xmlns:a16="http://schemas.microsoft.com/office/drawing/2014/main" id="{4C56AB79-C80D-4D26-858B-286C720EBF5F}"/>
              </a:ext>
            </a:extLst>
          </p:cNvPr>
          <p:cNvGrpSpPr/>
          <p:nvPr/>
        </p:nvGrpSpPr>
        <p:grpSpPr>
          <a:xfrm>
            <a:off x="2635957" y="1267631"/>
            <a:ext cx="1737360" cy="2031530"/>
            <a:chOff x="6876256" y="1754882"/>
            <a:chExt cx="1619865" cy="1894140"/>
          </a:xfrm>
        </p:grpSpPr>
        <p:sp>
          <p:nvSpPr>
            <p:cNvPr id="18" name="Oval 20">
              <a:extLst>
                <a:ext uri="{FF2B5EF4-FFF2-40B4-BE49-F238E27FC236}">
                  <a16:creationId xmlns="" xmlns:a16="http://schemas.microsoft.com/office/drawing/2014/main" id="{9261345F-EFBD-41F5-A0CE-CCA8AEFD08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876256" y="1754882"/>
              <a:ext cx="1619865" cy="1619865"/>
            </a:xfrm>
            <a:prstGeom prst="ellipse">
              <a:avLst/>
            </a:prstGeom>
            <a:solidFill>
              <a:srgbClr val="F1A37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9" name="Oval 21">
              <a:extLst>
                <a:ext uri="{FF2B5EF4-FFF2-40B4-BE49-F238E27FC236}">
                  <a16:creationId xmlns="" xmlns:a16="http://schemas.microsoft.com/office/drawing/2014/main" id="{F57F513D-E809-4BA1-BF12-2F61387476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1855" y="2967053"/>
              <a:ext cx="682048" cy="681969"/>
            </a:xfrm>
            <a:prstGeom prst="ellipse">
              <a:avLst/>
            </a:prstGeom>
            <a:solidFill>
              <a:srgbClr val="F1A37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grpSp>
        <p:nvGrpSpPr>
          <p:cNvPr id="20" name="Group 22">
            <a:extLst>
              <a:ext uri="{FF2B5EF4-FFF2-40B4-BE49-F238E27FC236}">
                <a16:creationId xmlns="" xmlns:a16="http://schemas.microsoft.com/office/drawing/2014/main" id="{14EFC3E4-7518-4E62-AFB1-CFEA3EF52206}"/>
              </a:ext>
            </a:extLst>
          </p:cNvPr>
          <p:cNvGrpSpPr/>
          <p:nvPr/>
        </p:nvGrpSpPr>
        <p:grpSpPr>
          <a:xfrm>
            <a:off x="4886936" y="455662"/>
            <a:ext cx="1925726" cy="2194561"/>
            <a:chOff x="6876256" y="1771122"/>
            <a:chExt cx="1619865" cy="1877900"/>
          </a:xfrm>
          <a:solidFill>
            <a:srgbClr val="2681AD"/>
          </a:solidFill>
        </p:grpSpPr>
        <p:sp>
          <p:nvSpPr>
            <p:cNvPr id="21" name="Oval 23">
              <a:extLst>
                <a:ext uri="{FF2B5EF4-FFF2-40B4-BE49-F238E27FC236}">
                  <a16:creationId xmlns="" xmlns:a16="http://schemas.microsoft.com/office/drawing/2014/main" id="{A6A80420-6DAD-45E9-A64A-85F0DC169A30}"/>
                </a:ext>
              </a:extLst>
            </p:cNvPr>
            <p:cNvSpPr/>
            <p:nvPr/>
          </p:nvSpPr>
          <p:spPr>
            <a:xfrm>
              <a:off x="6876256" y="1771122"/>
              <a:ext cx="1619865" cy="16198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22" name="Oval 24">
              <a:extLst>
                <a:ext uri="{FF2B5EF4-FFF2-40B4-BE49-F238E27FC236}">
                  <a16:creationId xmlns="" xmlns:a16="http://schemas.microsoft.com/office/drawing/2014/main" id="{5A69BF0C-0E60-4696-973A-D0256EC2DB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91855" y="2967053"/>
              <a:ext cx="682048" cy="68196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23" name="TextBox 30">
            <a:extLst>
              <a:ext uri="{FF2B5EF4-FFF2-40B4-BE49-F238E27FC236}">
                <a16:creationId xmlns="" xmlns:a16="http://schemas.microsoft.com/office/drawing/2014/main" id="{36E7C9FD-BDC5-42B2-BF36-0EFD4604B084}"/>
              </a:ext>
            </a:extLst>
          </p:cNvPr>
          <p:cNvSpPr txBox="1"/>
          <p:nvPr/>
        </p:nvSpPr>
        <p:spPr>
          <a:xfrm>
            <a:off x="4906517" y="1013699"/>
            <a:ext cx="1913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2800" b="1">
                <a:latin typeface="+mj-ea"/>
                <a:ea typeface="+mj-ea"/>
              </a:defRPr>
            </a:lvl1pPr>
          </a:lstStyle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時間管理</a:t>
            </a:r>
          </a:p>
        </p:txBody>
      </p:sp>
      <p:sp>
        <p:nvSpPr>
          <p:cNvPr id="24" name="TextBox 32">
            <a:extLst>
              <a:ext uri="{FF2B5EF4-FFF2-40B4-BE49-F238E27FC236}">
                <a16:creationId xmlns="" xmlns:a16="http://schemas.microsoft.com/office/drawing/2014/main" id="{2BD4FCDB-CE16-479A-901E-46691AF8A713}"/>
              </a:ext>
            </a:extLst>
          </p:cNvPr>
          <p:cNvSpPr txBox="1"/>
          <p:nvPr/>
        </p:nvSpPr>
        <p:spPr>
          <a:xfrm>
            <a:off x="6833020" y="2276914"/>
            <a:ext cx="1651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愛與責任</a:t>
            </a:r>
          </a:p>
        </p:txBody>
      </p:sp>
      <p:sp>
        <p:nvSpPr>
          <p:cNvPr id="25" name="TextBox 36">
            <a:extLst>
              <a:ext uri="{FF2B5EF4-FFF2-40B4-BE49-F238E27FC236}">
                <a16:creationId xmlns="" xmlns:a16="http://schemas.microsoft.com/office/drawing/2014/main" id="{882A37F3-5222-4DD9-BD22-F2D02F508EBF}"/>
              </a:ext>
            </a:extLst>
          </p:cNvPr>
          <p:cNvSpPr txBox="1"/>
          <p:nvPr/>
        </p:nvSpPr>
        <p:spPr>
          <a:xfrm>
            <a:off x="4211960" y="3382923"/>
            <a:ext cx="1738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兼顧工作與家庭</a:t>
            </a:r>
          </a:p>
        </p:txBody>
      </p:sp>
      <p:sp>
        <p:nvSpPr>
          <p:cNvPr id="26" name="Rectangle 16">
            <a:extLst>
              <a:ext uri="{FF2B5EF4-FFF2-40B4-BE49-F238E27FC236}">
                <a16:creationId xmlns="" xmlns:a16="http://schemas.microsoft.com/office/drawing/2014/main" id="{1F5BDB8A-FB75-4BFB-8425-660385AD1EC2}"/>
              </a:ext>
            </a:extLst>
          </p:cNvPr>
          <p:cNvSpPr/>
          <p:nvPr/>
        </p:nvSpPr>
        <p:spPr>
          <a:xfrm rot="2700000">
            <a:off x="3891936" y="2747070"/>
            <a:ext cx="203353" cy="364574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7" name="Rectangle 9">
            <a:extLst>
              <a:ext uri="{FF2B5EF4-FFF2-40B4-BE49-F238E27FC236}">
                <a16:creationId xmlns="" xmlns:a16="http://schemas.microsoft.com/office/drawing/2014/main" id="{794C7021-FB1A-44D8-96E5-6AD4A5480AC1}"/>
              </a:ext>
            </a:extLst>
          </p:cNvPr>
          <p:cNvSpPr/>
          <p:nvPr/>
        </p:nvSpPr>
        <p:spPr>
          <a:xfrm>
            <a:off x="5354800" y="4608304"/>
            <a:ext cx="251946" cy="235844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8" name="Rectangle 36">
            <a:extLst>
              <a:ext uri="{FF2B5EF4-FFF2-40B4-BE49-F238E27FC236}">
                <a16:creationId xmlns="" xmlns:a16="http://schemas.microsoft.com/office/drawing/2014/main" id="{9EFEDC7D-787C-45F9-92FC-65E7F5D96DFC}"/>
              </a:ext>
            </a:extLst>
          </p:cNvPr>
          <p:cNvSpPr/>
          <p:nvPr/>
        </p:nvSpPr>
        <p:spPr>
          <a:xfrm>
            <a:off x="2040433" y="2619960"/>
            <a:ext cx="297757" cy="248901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29" name="Round Same Side Corner Rectangle 36">
            <a:extLst>
              <a:ext uri="{FF2B5EF4-FFF2-40B4-BE49-F238E27FC236}">
                <a16:creationId xmlns="" xmlns:a16="http://schemas.microsoft.com/office/drawing/2014/main" id="{CF281814-492E-421E-89A2-B4E508127ADF}"/>
              </a:ext>
            </a:extLst>
          </p:cNvPr>
          <p:cNvSpPr>
            <a:spLocks noChangeAspect="1"/>
          </p:cNvSpPr>
          <p:nvPr/>
        </p:nvSpPr>
        <p:spPr>
          <a:xfrm>
            <a:off x="7963903" y="3350713"/>
            <a:ext cx="302827" cy="239420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0" name="Oval 21">
            <a:extLst>
              <a:ext uri="{FF2B5EF4-FFF2-40B4-BE49-F238E27FC236}">
                <a16:creationId xmlns="" xmlns:a16="http://schemas.microsoft.com/office/drawing/2014/main" id="{BBCB321F-6225-4246-9B83-2193BA5D50A5}"/>
              </a:ext>
            </a:extLst>
          </p:cNvPr>
          <p:cNvSpPr>
            <a:spLocks noChangeAspect="1"/>
          </p:cNvSpPr>
          <p:nvPr/>
        </p:nvSpPr>
        <p:spPr>
          <a:xfrm>
            <a:off x="6153573" y="2062669"/>
            <a:ext cx="292048" cy="294487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31" name="TextBox 39">
            <a:extLst>
              <a:ext uri="{FF2B5EF4-FFF2-40B4-BE49-F238E27FC236}">
                <a16:creationId xmlns="" xmlns:a16="http://schemas.microsoft.com/office/drawing/2014/main" id="{6B9BD7B4-5B28-44A4-908E-9C78B4B3A030}"/>
              </a:ext>
            </a:extLst>
          </p:cNvPr>
          <p:cNvSpPr txBox="1"/>
          <p:nvPr/>
        </p:nvSpPr>
        <p:spPr>
          <a:xfrm>
            <a:off x="681517" y="1062484"/>
            <a:ext cx="18268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ts val="1875"/>
              </a:lnSpc>
              <a:defRPr sz="2800" b="1">
                <a:latin typeface="Crimson Pro Bold" pitchFamily="34" charset="0"/>
                <a:ea typeface="Crimson Pro Bold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為主而做</a:t>
            </a:r>
            <a:endParaRPr lang="en-US" altLang="zh-TW" sz="32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>
              <a:lnSpc>
                <a:spcPct val="100000"/>
              </a:lnSpc>
            </a:pPr>
            <a:r>
              <a:rPr lang="zh-TW" alt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靠</a:t>
            </a:r>
            <a:r>
              <a:rPr lang="zh-TW" alt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主而做</a:t>
            </a:r>
            <a:endParaRPr lang="zh-TW" alt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736567" y="1613619"/>
            <a:ext cx="16209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/>
              <a:t>管理</a:t>
            </a:r>
            <a:r>
              <a:rPr lang="zh-TW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自己</a:t>
            </a:r>
            <a:endParaRPr lang="en-US" altLang="zh-TW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TW" altLang="en-US" sz="2800" b="1" dirty="0" smtClean="0"/>
              <a:t>的</a:t>
            </a:r>
            <a:r>
              <a:rPr lang="zh-TW" altLang="en-US" sz="2800" b="1" dirty="0"/>
              <a:t>情緒</a:t>
            </a:r>
          </a:p>
        </p:txBody>
      </p:sp>
      <p:sp>
        <p:nvSpPr>
          <p:cNvPr id="36" name="Rectangle 7">
            <a:extLst>
              <a:ext uri="{FF2B5EF4-FFF2-40B4-BE49-F238E27FC236}">
                <a16:creationId xmlns="" xmlns:a16="http://schemas.microsoft.com/office/drawing/2014/main" id="{CE50B8D5-AB48-402B-80EE-9794A72D948A}"/>
              </a:ext>
            </a:extLst>
          </p:cNvPr>
          <p:cNvSpPr/>
          <p:nvPr/>
        </p:nvSpPr>
        <p:spPr>
          <a:xfrm>
            <a:off x="3807037" y="3198645"/>
            <a:ext cx="126048" cy="3031273"/>
          </a:xfrm>
          <a:prstGeom prst="rect">
            <a:avLst/>
          </a:prstGeom>
          <a:solidFill>
            <a:srgbClr val="F1A3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417474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7980" y="411510"/>
            <a:ext cx="6447501" cy="990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結 論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3568" y="1402110"/>
            <a:ext cx="7056784" cy="3219822"/>
          </a:xfrm>
        </p:spPr>
        <p:txBody>
          <a:bodyPr>
            <a:normAutofit lnSpcReduction="10000"/>
          </a:bodyPr>
          <a:lstStyle/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工作是神的呼召與祝福。</a:t>
            </a:r>
            <a:endParaRPr lang="en-US" altLang="zh-TW" dirty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zh-TW" altLang="en-US" dirty="0" smtClean="0">
                <a:solidFill>
                  <a:schemeClr val="tx1"/>
                </a:solidFill>
              </a:rPr>
              <a:t>工作</a:t>
            </a:r>
            <a:r>
              <a:rPr lang="zh-TW" altLang="en-US" dirty="0">
                <a:solidFill>
                  <a:schemeClr val="tx1"/>
                </a:solidFill>
              </a:rPr>
              <a:t>與家庭</a:t>
            </a:r>
            <a:r>
              <a:rPr lang="zh-TW" altLang="en-US" dirty="0" smtClean="0">
                <a:solidFill>
                  <a:schemeClr val="tx1"/>
                </a:solidFill>
              </a:rPr>
              <a:t>中與主連結，就都能蒙主祝福。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+mj-lt"/>
              <a:buAutoNum type="arabicPeriod"/>
            </a:pPr>
            <a:r>
              <a:rPr lang="zh-TW" altLang="en-US" dirty="0">
                <a:solidFill>
                  <a:schemeClr val="tx1"/>
                </a:solidFill>
              </a:rPr>
              <a:t>人的價值是無法用工作來衡量，人的價值是上帝決定的，而上帝看每一個人都是無價之寶</a:t>
            </a:r>
            <a:r>
              <a:rPr lang="zh-TW" altLang="en-US" dirty="0" smtClean="0">
                <a:solidFill>
                  <a:schemeClr val="tx1"/>
                </a:solidFill>
              </a:rPr>
              <a:t>。</a:t>
            </a:r>
            <a:endParaRPr lang="en-US" altLang="zh-TW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411510"/>
            <a:ext cx="7088335" cy="990600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70C0"/>
                </a:solidFill>
              </a:rPr>
              <a:t>Q3</a:t>
            </a:r>
            <a:r>
              <a:rPr lang="zh-TW" altLang="en-US" dirty="0" smtClean="0">
                <a:solidFill>
                  <a:srgbClr val="0070C0"/>
                </a:solidFill>
              </a:rPr>
              <a:t>什麼是</a:t>
            </a:r>
            <a:r>
              <a:rPr lang="zh-TW" altLang="en-US" dirty="0">
                <a:solidFill>
                  <a:srgbClr val="0070C0"/>
                </a:solidFill>
              </a:rPr>
              <a:t>最佳的工作態度？</a:t>
            </a:r>
            <a:br>
              <a:rPr lang="zh-TW" altLang="en-US" dirty="0">
                <a:solidFill>
                  <a:srgbClr val="0070C0"/>
                </a:solidFill>
              </a:rPr>
            </a:b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5536" y="1635646"/>
            <a:ext cx="6080223" cy="2910580"/>
          </a:xfrm>
        </p:spPr>
        <p:txBody>
          <a:bodyPr>
            <a:normAutofit/>
          </a:bodyPr>
          <a:lstStyle/>
          <a:p>
            <a:r>
              <a:rPr lang="zh-TW" altLang="zh-TW" dirty="0" smtClean="0">
                <a:solidFill>
                  <a:schemeClr val="tx1"/>
                </a:solidFill>
              </a:rPr>
              <a:t>工作對</a:t>
            </a:r>
            <a:r>
              <a:rPr lang="zh-TW" altLang="zh-TW" dirty="0">
                <a:solidFill>
                  <a:schemeClr val="tx1"/>
                </a:solidFill>
              </a:rPr>
              <a:t>你來</a:t>
            </a:r>
            <a:r>
              <a:rPr lang="zh-TW" altLang="zh-TW" dirty="0" smtClean="0">
                <a:solidFill>
                  <a:schemeClr val="tx1"/>
                </a:solidFill>
              </a:rPr>
              <a:t>說</a:t>
            </a:r>
            <a:r>
              <a:rPr lang="zh-TW" altLang="en-US" dirty="0" smtClean="0">
                <a:solidFill>
                  <a:schemeClr val="tx1"/>
                </a:solidFill>
              </a:rPr>
              <a:t>有</a:t>
            </a:r>
            <a:r>
              <a:rPr lang="zh-TW" altLang="zh-TW" dirty="0" smtClean="0">
                <a:solidFill>
                  <a:schemeClr val="tx1"/>
                </a:solidFill>
              </a:rPr>
              <a:t>什麼</a:t>
            </a:r>
            <a:r>
              <a:rPr lang="zh-TW" altLang="en-US" dirty="0" smtClean="0">
                <a:solidFill>
                  <a:schemeClr val="tx1"/>
                </a:solidFill>
              </a:rPr>
              <a:t>意義</a:t>
            </a:r>
            <a:r>
              <a:rPr lang="zh-TW" altLang="zh-TW" dirty="0" smtClean="0">
                <a:solidFill>
                  <a:schemeClr val="tx1"/>
                </a:solidFill>
              </a:rPr>
              <a:t>？</a:t>
            </a:r>
            <a:endParaRPr lang="zh-TW" altLang="zh-TW" dirty="0">
              <a:solidFill>
                <a:schemeClr val="tx1"/>
              </a:solidFill>
            </a:endParaRPr>
          </a:p>
          <a:p>
            <a:r>
              <a:rPr lang="zh-TW" altLang="zh-TW" dirty="0" smtClean="0">
                <a:solidFill>
                  <a:schemeClr val="tx1"/>
                </a:solidFill>
              </a:rPr>
              <a:t>面對</a:t>
            </a:r>
            <a:r>
              <a:rPr lang="zh-TW" altLang="zh-TW" dirty="0">
                <a:solidFill>
                  <a:schemeClr val="tx1"/>
                </a:solidFill>
              </a:rPr>
              <a:t>老闆的壓力、配偶的</a:t>
            </a:r>
            <a:r>
              <a:rPr lang="zh-TW" altLang="zh-TW" dirty="0" smtClean="0">
                <a:solidFill>
                  <a:schemeClr val="tx1"/>
                </a:solidFill>
              </a:rPr>
              <a:t>期待</a:t>
            </a:r>
            <a:r>
              <a:rPr lang="zh-TW" altLang="en-US" dirty="0" smtClean="0">
                <a:solidFill>
                  <a:schemeClr val="tx1"/>
                </a:solidFill>
              </a:rPr>
              <a:t>，</a:t>
            </a:r>
            <a:r>
              <a:rPr lang="zh-TW" altLang="zh-TW" dirty="0">
                <a:solidFill>
                  <a:schemeClr val="tx1"/>
                </a:solidFill>
              </a:rPr>
              <a:t>你該怎麼辦？</a:t>
            </a:r>
          </a:p>
          <a:p>
            <a:r>
              <a:rPr lang="zh-TW" altLang="zh-TW" dirty="0" smtClean="0">
                <a:solidFill>
                  <a:schemeClr val="tx1"/>
                </a:solidFill>
              </a:rPr>
              <a:t>職場</a:t>
            </a:r>
            <a:r>
              <a:rPr lang="zh-TW" altLang="en-US" dirty="0" smtClean="0">
                <a:solidFill>
                  <a:schemeClr val="tx1"/>
                </a:solidFill>
              </a:rPr>
              <a:t>中的我們</a:t>
            </a:r>
            <a:r>
              <a:rPr lang="zh-TW" altLang="zh-TW" dirty="0" smtClean="0">
                <a:solidFill>
                  <a:schemeClr val="tx1"/>
                </a:solidFill>
              </a:rPr>
              <a:t>，</a:t>
            </a:r>
            <a:r>
              <a:rPr lang="zh-TW" altLang="en-US" dirty="0" smtClean="0">
                <a:solidFill>
                  <a:schemeClr val="tx1"/>
                </a:solidFill>
              </a:rPr>
              <a:t>是以工作為重</a:t>
            </a:r>
            <a:r>
              <a:rPr lang="zh-TW" altLang="zh-TW" dirty="0">
                <a:solidFill>
                  <a:schemeClr val="tx1"/>
                </a:solidFill>
              </a:rPr>
              <a:t>？</a:t>
            </a:r>
            <a:r>
              <a:rPr lang="zh-TW" altLang="en-US" dirty="0" smtClean="0">
                <a:solidFill>
                  <a:schemeClr val="tx1"/>
                </a:solidFill>
              </a:rPr>
              <a:t>還是也要</a:t>
            </a:r>
            <a:r>
              <a:rPr lang="zh-TW" altLang="zh-TW" dirty="0" smtClean="0">
                <a:solidFill>
                  <a:schemeClr val="tx1"/>
                </a:solidFill>
              </a:rPr>
              <a:t>兼顧</a:t>
            </a:r>
            <a:r>
              <a:rPr lang="zh-TW" altLang="zh-TW" dirty="0">
                <a:solidFill>
                  <a:schemeClr val="tx1"/>
                </a:solidFill>
              </a:rPr>
              <a:t>家庭和孩子</a:t>
            </a:r>
            <a:r>
              <a:rPr lang="zh-TW" altLang="zh-TW" dirty="0" smtClean="0">
                <a:solidFill>
                  <a:schemeClr val="tx1"/>
                </a:solidFill>
              </a:rPr>
              <a:t>？</a:t>
            </a:r>
            <a:endParaRPr lang="en-US" altLang="zh-TW" dirty="0" smtClean="0">
              <a:solidFill>
                <a:schemeClr val="tx1"/>
              </a:solidFill>
            </a:endParaRPr>
          </a:p>
          <a:p>
            <a:endParaRPr lang="zh-TW" altLang="zh-TW" dirty="0">
              <a:solidFill>
                <a:schemeClr val="tx1"/>
              </a:solidFill>
            </a:endParaRP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2333473026"/>
              </p:ext>
            </p:extLst>
          </p:nvPr>
        </p:nvGraphicFramePr>
        <p:xfrm>
          <a:off x="6472129" y="1140391"/>
          <a:ext cx="2568624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794928071"/>
              </p:ext>
            </p:extLst>
          </p:nvPr>
        </p:nvGraphicFramePr>
        <p:xfrm>
          <a:off x="6440336" y="3147814"/>
          <a:ext cx="2568624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886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工作壓力大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</a:rPr>
              <a:t>Cheer</a:t>
            </a:r>
            <a:r>
              <a:rPr lang="zh-TW" altLang="en-US" dirty="0">
                <a:solidFill>
                  <a:schemeClr val="tx1"/>
                </a:solidFill>
              </a:rPr>
              <a:t>雜誌</a:t>
            </a:r>
            <a:r>
              <a:rPr lang="en-US" altLang="zh-TW" dirty="0">
                <a:solidFill>
                  <a:schemeClr val="tx1"/>
                </a:solidFill>
              </a:rPr>
              <a:t>(2023</a:t>
            </a:r>
            <a:r>
              <a:rPr lang="en-US" altLang="zh-TW" dirty="0" smtClean="0">
                <a:solidFill>
                  <a:schemeClr val="tx1"/>
                </a:solidFill>
              </a:rPr>
              <a:t>)</a:t>
            </a:r>
            <a:r>
              <a:rPr lang="zh-TW" altLang="en-US" dirty="0" smtClean="0">
                <a:solidFill>
                  <a:schemeClr val="tx1"/>
                </a:solidFill>
              </a:rPr>
              <a:t>：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>台灣人</a:t>
            </a:r>
            <a:r>
              <a:rPr lang="zh-TW" altLang="en-US" dirty="0">
                <a:solidFill>
                  <a:schemeClr val="tx1"/>
                </a:solidFill>
              </a:rPr>
              <a:t>使用安眠藥世界第一、每年</a:t>
            </a:r>
            <a:r>
              <a:rPr lang="en-US" altLang="zh-TW" dirty="0">
                <a:solidFill>
                  <a:schemeClr val="tx1"/>
                </a:solidFill>
              </a:rPr>
              <a:t>280</a:t>
            </a:r>
            <a:r>
              <a:rPr lang="zh-TW" altLang="en-US" dirty="0">
                <a:solidFill>
                  <a:schemeClr val="tx1"/>
                </a:solidFill>
              </a:rPr>
              <a:t>萬人因身心問題</a:t>
            </a:r>
            <a:r>
              <a:rPr lang="zh-TW" altLang="en-US" dirty="0" smtClean="0">
                <a:solidFill>
                  <a:schemeClr val="tx1"/>
                </a:solidFill>
              </a:rPr>
              <a:t>求醫</a:t>
            </a:r>
            <a:r>
              <a:rPr lang="zh-TW" altLang="zh-TW" dirty="0" smtClean="0">
                <a:solidFill>
                  <a:schemeClr val="tx1"/>
                </a:solidFill>
              </a:rPr>
              <a:t>，</a:t>
            </a:r>
            <a:r>
              <a:rPr lang="zh-TW" altLang="en-US" dirty="0" smtClean="0">
                <a:solidFill>
                  <a:schemeClr val="tx1"/>
                </a:solidFill>
              </a:rPr>
              <a:t>工作壓力是主</a:t>
            </a:r>
            <a:r>
              <a:rPr lang="zh-TW" altLang="en-US" dirty="0">
                <a:solidFill>
                  <a:schemeClr val="tx1"/>
                </a:solidFill>
              </a:rPr>
              <a:t>因</a:t>
            </a:r>
            <a:r>
              <a:rPr lang="zh-TW" altLang="en-US" dirty="0" smtClean="0">
                <a:solidFill>
                  <a:schemeClr val="tx1"/>
                </a:solidFill>
              </a:rPr>
              <a:t>。</a:t>
            </a:r>
            <a:endParaRPr lang="en-US" altLang="zh-TW" dirty="0" smtClean="0">
              <a:solidFill>
                <a:schemeClr val="tx1"/>
              </a:solidFill>
            </a:endParaRPr>
          </a:p>
          <a:p>
            <a:r>
              <a:rPr lang="zh-TW" altLang="en-US" dirty="0" smtClean="0">
                <a:solidFill>
                  <a:schemeClr val="tx1"/>
                </a:solidFill>
              </a:rPr>
              <a:t>金字塔</a:t>
            </a:r>
            <a:r>
              <a:rPr lang="zh-TW" altLang="en-US" dirty="0">
                <a:solidFill>
                  <a:schemeClr val="tx1"/>
                </a:solidFill>
              </a:rPr>
              <a:t>頂端的高階經理人。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914" y="195486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主 題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55576" y="1635646"/>
            <a:ext cx="7408333" cy="2588022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FF0000"/>
              </a:buClr>
              <a:buFont typeface="+mj-ea"/>
              <a:buAutoNum type="ea1ChtPeriod"/>
            </a:pPr>
            <a:r>
              <a:rPr lang="zh-TW" altLang="en-US" dirty="0">
                <a:solidFill>
                  <a:schemeClr val="tx1"/>
                </a:solidFill>
              </a:rPr>
              <a:t>工作中感到不快樂的</a:t>
            </a:r>
            <a:r>
              <a:rPr lang="zh-TW" altLang="en-US" dirty="0" smtClean="0">
                <a:solidFill>
                  <a:schemeClr val="tx1"/>
                </a:solidFill>
              </a:rPr>
              <a:t>原因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+mj-ea"/>
              <a:buAutoNum type="ea1ChtPeriod"/>
            </a:pPr>
            <a:r>
              <a:rPr lang="zh-TW" altLang="en-US" dirty="0" smtClean="0">
                <a:solidFill>
                  <a:schemeClr val="tx1"/>
                </a:solidFill>
              </a:rPr>
              <a:t>如何</a:t>
            </a:r>
            <a:r>
              <a:rPr lang="zh-TW" altLang="en-US" dirty="0">
                <a:solidFill>
                  <a:schemeClr val="tx1"/>
                </a:solidFill>
              </a:rPr>
              <a:t>面對工作中的不快樂</a:t>
            </a:r>
          </a:p>
          <a:p>
            <a:pPr marL="514350" indent="-514350">
              <a:buClr>
                <a:srgbClr val="FF0000"/>
              </a:buClr>
              <a:buFont typeface="+mj-ea"/>
              <a:buAutoNum type="ea1ChtPeriod"/>
            </a:pPr>
            <a:r>
              <a:rPr lang="zh-TW" altLang="en-US" sz="3200" dirty="0" smtClean="0">
                <a:solidFill>
                  <a:schemeClr val="tx1"/>
                </a:solidFill>
              </a:rPr>
              <a:t>做一個討神喜悅</a:t>
            </a:r>
            <a:r>
              <a:rPr lang="zh-TW" altLang="en-US" dirty="0" smtClean="0">
                <a:solidFill>
                  <a:schemeClr val="tx1"/>
                </a:solidFill>
              </a:rPr>
              <a:t>的</a:t>
            </a:r>
            <a:r>
              <a:rPr lang="zh-TW" altLang="en-US" sz="3200" dirty="0" smtClean="0">
                <a:solidFill>
                  <a:schemeClr val="tx1"/>
                </a:solidFill>
              </a:rPr>
              <a:t>員工 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564962376"/>
              </p:ext>
            </p:extLst>
          </p:nvPr>
        </p:nvGraphicFramePr>
        <p:xfrm>
          <a:off x="971600" y="2859782"/>
          <a:ext cx="6096000" cy="2824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2977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184" y="0"/>
            <a:ext cx="2691816" cy="272415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331640" y="1885394"/>
            <a:ext cx="1106197" cy="1153332"/>
            <a:chOff x="5037559" y="2424498"/>
            <a:chExt cx="2079817" cy="2168438"/>
          </a:xfrm>
        </p:grpSpPr>
        <p:sp>
          <p:nvSpPr>
            <p:cNvPr id="26" name="流程图: 决策 25"/>
            <p:cNvSpPr/>
            <p:nvPr/>
          </p:nvSpPr>
          <p:spPr>
            <a:xfrm rot="16200000">
              <a:off x="4993249" y="2468808"/>
              <a:ext cx="2168438" cy="2079817"/>
            </a:xfrm>
            <a:prstGeom prst="flowChartDecision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 dirty="0">
                <a:latin typeface="字体视界-一风尚黑体" panose="02000500000000000000" pitchFamily="2" charset="-122"/>
                <a:ea typeface="字体视界-一风尚黑体" panose="02000500000000000000" pitchFamily="2" charset="-122"/>
              </a:endParaRPr>
            </a:p>
          </p:txBody>
        </p:sp>
        <p:sp>
          <p:nvSpPr>
            <p:cNvPr id="27" name="TextBox 18"/>
            <p:cNvSpPr txBox="1"/>
            <p:nvPr/>
          </p:nvSpPr>
          <p:spPr>
            <a:xfrm>
              <a:off x="5617623" y="2781384"/>
              <a:ext cx="937923" cy="1446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4400" dirty="0" smtClean="0">
                  <a:solidFill>
                    <a:schemeClr val="accent1"/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1</a:t>
              </a:r>
              <a:endParaRPr lang="zh-CN" altLang="en-US" sz="4400" dirty="0">
                <a:solidFill>
                  <a:schemeClr val="accent1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</p:grpSp>
      <p:sp>
        <p:nvSpPr>
          <p:cNvPr id="28" name="文本框 19"/>
          <p:cNvSpPr>
            <a:spLocks noChangeArrowheads="1"/>
          </p:cNvSpPr>
          <p:nvPr/>
        </p:nvSpPr>
        <p:spPr bwMode="auto">
          <a:xfrm>
            <a:off x="2565661" y="2075212"/>
            <a:ext cx="6310688" cy="729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28" tIns="25714" rIns="51428" bIns="25714">
            <a:spAutoFit/>
          </a:bodyPr>
          <a:lstStyle/>
          <a:p>
            <a:r>
              <a:rPr lang="zh-TW" altLang="en-US" sz="4400" b="1" dirty="0">
                <a:solidFill>
                  <a:schemeClr val="accent1">
                    <a:lumMod val="75000"/>
                  </a:schemeClr>
                </a:solidFill>
              </a:rPr>
              <a:t>工作中感到不快樂的原因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752600" y="59055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5F1E8"/>
                </a:solidFill>
              </a:rPr>
              <a:t>https://www.ypppt.com/</a:t>
            </a:r>
            <a:endParaRPr lang="zh-CN" altLang="en-US" dirty="0">
              <a:solidFill>
                <a:srgbClr val="F5F1E8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5896" y="3363838"/>
            <a:ext cx="4824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</a:rPr>
              <a:t>工作壓力所造成的影響</a:t>
            </a:r>
            <a:endParaRPr lang="zh-TW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07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7504" y="501030"/>
            <a:ext cx="7488832" cy="990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工作</a:t>
            </a:r>
            <a:r>
              <a:rPr lang="zh-TW" altLang="en-US" dirty="0">
                <a:solidFill>
                  <a:srgbClr val="0070C0"/>
                </a:solidFill>
              </a:rPr>
              <a:t>中感到不快樂的原因</a:t>
            </a: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539552" y="1491630"/>
            <a:ext cx="7848872" cy="3651870"/>
          </a:xfrm>
        </p:spPr>
        <p:txBody>
          <a:bodyPr>
            <a:normAutofit/>
          </a:bodyPr>
          <a:lstStyle/>
          <a:p>
            <a:pPr marL="514350" indent="-514350">
              <a:buClr>
                <a:srgbClr val="FF0000"/>
              </a:buClr>
              <a:buAutoNum type="arabicPeriod"/>
            </a:pPr>
            <a:r>
              <a:rPr lang="zh-TW" altLang="en-US" sz="3300" dirty="0" smtClean="0">
                <a:solidFill>
                  <a:schemeClr val="tx1"/>
                </a:solidFill>
              </a:rPr>
              <a:t>工作</a:t>
            </a:r>
            <a:r>
              <a:rPr lang="zh-TW" altLang="en-US" sz="3300" dirty="0">
                <a:solidFill>
                  <a:schemeClr val="tx1"/>
                </a:solidFill>
              </a:rPr>
              <a:t>壓力與過度</a:t>
            </a:r>
            <a:r>
              <a:rPr lang="zh-TW" altLang="en-US" sz="3300" dirty="0" smtClean="0">
                <a:solidFill>
                  <a:schemeClr val="tx1"/>
                </a:solidFill>
              </a:rPr>
              <a:t>負荷</a:t>
            </a:r>
            <a:endParaRPr lang="en-US" altLang="zh-TW" sz="3300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300" dirty="0" smtClean="0">
                <a:solidFill>
                  <a:srgbClr val="990000"/>
                </a:solidFill>
              </a:rPr>
              <a:t>缺乏</a:t>
            </a:r>
            <a:r>
              <a:rPr lang="zh-TW" altLang="en-US" sz="3300" dirty="0">
                <a:solidFill>
                  <a:srgbClr val="990000"/>
                </a:solidFill>
              </a:rPr>
              <a:t>自主性與</a:t>
            </a:r>
            <a:r>
              <a:rPr lang="zh-TW" altLang="en-US" sz="3300" dirty="0" smtClean="0">
                <a:solidFill>
                  <a:srgbClr val="990000"/>
                </a:solidFill>
              </a:rPr>
              <a:t>成就感</a:t>
            </a:r>
            <a:endParaRPr lang="en-US" altLang="zh-TW" sz="3300" dirty="0" smtClean="0">
              <a:solidFill>
                <a:srgbClr val="990000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600" dirty="0">
                <a:solidFill>
                  <a:schemeClr val="tx1"/>
                </a:solidFill>
              </a:rPr>
              <a:t>不良</a:t>
            </a:r>
            <a:r>
              <a:rPr lang="zh-TW" altLang="en-US" sz="3600" dirty="0" smtClean="0">
                <a:solidFill>
                  <a:schemeClr val="tx1"/>
                </a:solidFill>
              </a:rPr>
              <a:t>的環境</a:t>
            </a:r>
            <a:r>
              <a:rPr lang="zh-TW" altLang="en-US" sz="3600" dirty="0">
                <a:solidFill>
                  <a:schemeClr val="tx1"/>
                </a:solidFill>
              </a:rPr>
              <a:t>與</a:t>
            </a:r>
            <a:r>
              <a:rPr lang="zh-TW" altLang="en-US" sz="3600" dirty="0" smtClean="0">
                <a:solidFill>
                  <a:schemeClr val="tx1"/>
                </a:solidFill>
              </a:rPr>
              <a:t>人際關係</a:t>
            </a:r>
            <a:endParaRPr lang="en-US" altLang="zh-TW" sz="3600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600" dirty="0" smtClean="0">
                <a:solidFill>
                  <a:srgbClr val="990000"/>
                </a:solidFill>
              </a:rPr>
              <a:t>內容</a:t>
            </a:r>
            <a:r>
              <a:rPr lang="zh-TW" altLang="en-US" sz="3600" dirty="0">
                <a:solidFill>
                  <a:srgbClr val="990000"/>
                </a:solidFill>
              </a:rPr>
              <a:t>與個人興趣</a:t>
            </a:r>
            <a:r>
              <a:rPr lang="zh-TW" altLang="en-US" sz="3600" dirty="0" smtClean="0">
                <a:solidFill>
                  <a:srgbClr val="990000"/>
                </a:solidFill>
              </a:rPr>
              <a:t>不符</a:t>
            </a:r>
            <a:endParaRPr lang="en-US" altLang="zh-TW" sz="3600" dirty="0" smtClean="0">
              <a:solidFill>
                <a:srgbClr val="990000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600" dirty="0">
                <a:solidFill>
                  <a:schemeClr val="tx1"/>
                </a:solidFill>
              </a:rPr>
              <a:t>薪酬與福利不滿意</a:t>
            </a:r>
          </a:p>
          <a:p>
            <a:pPr marL="514350" indent="-514350">
              <a:buFont typeface="Wingdings 3" charset="2"/>
              <a:buAutoNum type="arabicPeriod"/>
            </a:pPr>
            <a:endParaRPr lang="zh-TW" altLang="en-US" sz="3300" dirty="0">
              <a:solidFill>
                <a:schemeClr val="tx1"/>
              </a:solidFill>
            </a:endParaRPr>
          </a:p>
          <a:p>
            <a:pPr marL="514350" indent="-514350">
              <a:buAutoNum type="arabicPeriod"/>
            </a:pPr>
            <a:endParaRPr lang="zh-TW" altLang="en-US" sz="33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349" y="2067694"/>
            <a:ext cx="2907627" cy="290762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560171" y="887278"/>
            <a:ext cx="1829668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TW" sz="2000" dirty="0" smtClean="0"/>
              <a:t>CHATGTP,2025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23965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7504" y="501030"/>
            <a:ext cx="7488832" cy="9906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0070C0"/>
                </a:solidFill>
              </a:rPr>
              <a:t>對自己的影響</a:t>
            </a:r>
            <a:endParaRPr lang="zh-TW" altLang="en-US" dirty="0">
              <a:solidFill>
                <a:srgbClr val="0070C0"/>
              </a:solidFill>
            </a:endParaRPr>
          </a:p>
        </p:txBody>
      </p:sp>
      <p:sp>
        <p:nvSpPr>
          <p:cNvPr id="4" name="內容版面配置區 1"/>
          <p:cNvSpPr txBox="1">
            <a:spLocks/>
          </p:cNvSpPr>
          <p:nvPr/>
        </p:nvSpPr>
        <p:spPr>
          <a:xfrm>
            <a:off x="539552" y="1584176"/>
            <a:ext cx="7848872" cy="3651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300" dirty="0" smtClean="0">
                <a:solidFill>
                  <a:schemeClr val="tx1"/>
                </a:solidFill>
              </a:rPr>
              <a:t>造成生理與心理的不適</a:t>
            </a:r>
            <a:endParaRPr lang="en-US" altLang="zh-TW" sz="3300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600" dirty="0" smtClean="0">
                <a:solidFill>
                  <a:schemeClr val="tx1"/>
                </a:solidFill>
              </a:rPr>
              <a:t>將情緒帶給周圍的人</a:t>
            </a:r>
            <a:endParaRPr lang="en-US" altLang="zh-TW" sz="3600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600" dirty="0">
                <a:solidFill>
                  <a:schemeClr val="tx1"/>
                </a:solidFill>
              </a:rPr>
              <a:t>與</a:t>
            </a:r>
            <a:r>
              <a:rPr lang="zh-TW" altLang="en-US" sz="3600" dirty="0" smtClean="0">
                <a:solidFill>
                  <a:schemeClr val="tx1"/>
                </a:solidFill>
              </a:rPr>
              <a:t>同事發生衝突</a:t>
            </a:r>
            <a:endParaRPr lang="en-US" altLang="zh-TW" sz="3600" dirty="0" smtClean="0">
              <a:solidFill>
                <a:schemeClr val="tx1"/>
              </a:solidFill>
            </a:endParaRPr>
          </a:p>
          <a:p>
            <a:pPr marL="514350" indent="-514350">
              <a:buClr>
                <a:srgbClr val="FF0000"/>
              </a:buClr>
              <a:buFont typeface="Wingdings 3" charset="2"/>
              <a:buAutoNum type="arabicPeriod"/>
            </a:pPr>
            <a:r>
              <a:rPr lang="zh-TW" altLang="en-US" sz="3600" dirty="0">
                <a:solidFill>
                  <a:schemeClr val="tx1"/>
                </a:solidFill>
              </a:rPr>
              <a:t>工作占據了大部分</a:t>
            </a:r>
            <a:r>
              <a:rPr lang="zh-TW" altLang="en-US" sz="3600" dirty="0" smtClean="0">
                <a:solidFill>
                  <a:schemeClr val="tx1"/>
                </a:solidFill>
              </a:rPr>
              <a:t>時間，忽略</a:t>
            </a:r>
            <a:r>
              <a:rPr lang="zh-TW" altLang="en-US" sz="3600" dirty="0">
                <a:solidFill>
                  <a:schemeClr val="tx1"/>
                </a:solidFill>
              </a:rPr>
              <a:t>個人</a:t>
            </a:r>
            <a:r>
              <a:rPr lang="zh-TW" altLang="en-US" sz="3600" dirty="0" smtClean="0">
                <a:solidFill>
                  <a:schemeClr val="tx1"/>
                </a:solidFill>
              </a:rPr>
              <a:t>興趣、休息與家庭生活</a:t>
            </a:r>
            <a:endParaRPr lang="zh-TW" altLang="en-US" sz="3300" dirty="0" smtClean="0">
              <a:solidFill>
                <a:schemeClr val="tx1"/>
              </a:solidFill>
            </a:endParaRPr>
          </a:p>
          <a:p>
            <a:pPr marL="514350" indent="-514350">
              <a:buFont typeface="Wingdings 3" charset="2"/>
              <a:buAutoNum type="arabicPeriod"/>
            </a:pPr>
            <a:endParaRPr lang="zh-TW" altLang="en-US" sz="3300" dirty="0" smtClean="0">
              <a:solidFill>
                <a:schemeClr val="tx1"/>
              </a:solidFill>
            </a:endParaRPr>
          </a:p>
          <a:p>
            <a:pPr marL="0" indent="0">
              <a:buFont typeface="Wingdings 3" charset="2"/>
              <a:buNone/>
            </a:pP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522" y="195486"/>
            <a:ext cx="3169949" cy="31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8428</TotalTime>
  <Words>1682</Words>
  <Application>Microsoft Office PowerPoint</Application>
  <PresentationFormat>如螢幕大小 (16:9)</PresentationFormat>
  <Paragraphs>220</Paragraphs>
  <Slides>39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52" baseType="lpstr">
      <vt:lpstr>Arial Unicode MS</vt:lpstr>
      <vt:lpstr>HY그래픽M</vt:lpstr>
      <vt:lpstr>宋体</vt:lpstr>
      <vt:lpstr>华文新魏</vt:lpstr>
      <vt:lpstr>字体视界-一风尚黑体</vt:lpstr>
      <vt:lpstr>微軟正黑體</vt:lpstr>
      <vt:lpstr>新細明體</vt:lpstr>
      <vt:lpstr>Arial</vt:lpstr>
      <vt:lpstr>Calibri</vt:lpstr>
      <vt:lpstr>Times New Roman</vt:lpstr>
      <vt:lpstr>Trebuchet MS</vt:lpstr>
      <vt:lpstr>Wingdings 3</vt:lpstr>
      <vt:lpstr>多面向</vt:lpstr>
      <vt:lpstr>如何兼顧工作與家庭</vt:lpstr>
      <vt:lpstr>Q1 喜不喜歡 你現在的工作？</vt:lpstr>
      <vt:lpstr>PowerPoint 簡報</vt:lpstr>
      <vt:lpstr>Q3什麼是最佳的工作態度？ </vt:lpstr>
      <vt:lpstr>工作壓力大</vt:lpstr>
      <vt:lpstr>主 題</vt:lpstr>
      <vt:lpstr>PowerPoint 簡報</vt:lpstr>
      <vt:lpstr>工作中感到不快樂的原因</vt:lpstr>
      <vt:lpstr>對自己的影響</vt:lpstr>
      <vt:lpstr>對家人的影響</vt:lpstr>
      <vt:lpstr>家庭事業兩頭空</vt:lpstr>
      <vt:lpstr>PowerPoint 簡報</vt:lpstr>
      <vt:lpstr>1. 禱告與靈修</vt:lpstr>
      <vt:lpstr>隨處禱告、隨時禱告</vt:lpstr>
      <vt:lpstr>先從禱告與靈修開始</vt:lpstr>
      <vt:lpstr>禱告靈修改變所有的難處</vt:lpstr>
      <vt:lpstr>2. 調整工作觀點</vt:lpstr>
      <vt:lpstr>2. 調整工作觀點</vt:lpstr>
      <vt:lpstr>心裡做，為主做</vt:lpstr>
      <vt:lpstr>3. 尋求教會團契支持</vt:lpstr>
      <vt:lpstr>我們的價值在哪裡？</vt:lpstr>
      <vt:lpstr>4. 自我反思與成長</vt:lpstr>
      <vt:lpstr>4. 自我反思與成長</vt:lpstr>
      <vt:lpstr>家庭美滿事業順利</vt:lpstr>
      <vt:lpstr>5. 學習放下與休息</vt:lpstr>
      <vt:lpstr>放下憤怒，活出愛</vt:lpstr>
      <vt:lpstr>放下怒氣</vt:lpstr>
      <vt:lpstr>遠離爭論，追求和睦</vt:lpstr>
      <vt:lpstr>尊重另一半</vt:lpstr>
      <vt:lpstr>6.舉起聖潔的手，敬虔生活</vt:lpstr>
      <vt:lpstr>6.舉起聖潔的手，敬虔生活</vt:lpstr>
      <vt:lpstr>如何對工作的不快樂</vt:lpstr>
      <vt:lpstr>PowerPoint 簡報</vt:lpstr>
      <vt:lpstr>PowerPoint 簡報</vt:lpstr>
      <vt:lpstr>二、兼顧工作與家庭</vt:lpstr>
      <vt:lpstr>三、時間管理</vt:lpstr>
      <vt:lpstr>四、愛與責任</vt:lpstr>
      <vt:lpstr>PowerPoint 簡報</vt:lpstr>
      <vt:lpstr>結 論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愛的連線 – 克服混沌與恐懼</dc:title>
  <dc:creator>Administrator</dc:creator>
  <cp:lastModifiedBy>吳仁明</cp:lastModifiedBy>
  <cp:revision>1285</cp:revision>
  <cp:lastPrinted>2023-03-11T13:28:54Z</cp:lastPrinted>
  <dcterms:created xsi:type="dcterms:W3CDTF">2020-06-03T06:19:39Z</dcterms:created>
  <dcterms:modified xsi:type="dcterms:W3CDTF">2025-03-08T15:52:26Z</dcterms:modified>
</cp:coreProperties>
</file>