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8" r:id="rId21"/>
    <p:sldId id="272" r:id="rId22"/>
    <p:sldId id="273" r:id="rId23"/>
    <p:sldId id="274" r:id="rId24"/>
    <p:sldId id="285" r:id="rId25"/>
    <p:sldId id="275" r:id="rId26"/>
    <p:sldId id="289" r:id="rId27"/>
    <p:sldId id="276" r:id="rId28"/>
    <p:sldId id="277" r:id="rId29"/>
    <p:sldId id="278" r:id="rId30"/>
    <p:sldId id="279" r:id="rId31"/>
    <p:sldId id="281" r:id="rId32"/>
    <p:sldId id="282" r:id="rId33"/>
    <p:sldId id="283" r:id="rId3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BB77-35C4-4B21-846A-CC1A147E2A1E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2AF9-32D3-4C1B-AF12-98A8CDF0C1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3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1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3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65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3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48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2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3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8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79E034-852F-4B85-8A2A-4C83F374E701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C81500-B836-4F74-8F99-1C79D914215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1EE2B2-B9DE-9159-5928-72E1AEF7E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2143761"/>
            <a:ext cx="10241280" cy="1107439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zh-TW" sz="6600" kern="100" dirty="0"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靈命的</a:t>
            </a:r>
            <a:r>
              <a:rPr lang="zh-TW" altLang="zh-TW" sz="6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深度</a:t>
            </a:r>
            <a:r>
              <a:rPr lang="zh-TW" altLang="zh-TW" sz="6600" kern="100" dirty="0"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決定屬靈的</a:t>
            </a:r>
            <a:r>
              <a:rPr lang="zh-TW" altLang="zh-TW" sz="6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高度</a:t>
            </a:r>
            <a:endParaRPr lang="zh-TW" altLang="en-US" sz="6600" dirty="0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C5BCE4-EABD-C401-5850-6A9075DA0D67}"/>
              </a:ext>
            </a:extLst>
          </p:cNvPr>
          <p:cNvSpPr txBox="1"/>
          <p:nvPr/>
        </p:nvSpPr>
        <p:spPr>
          <a:xfrm>
            <a:off x="2585720" y="4544814"/>
            <a:ext cx="702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600" kern="100" dirty="0"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經文：出埃及記</a:t>
            </a:r>
            <a:r>
              <a:rPr lang="en-US" altLang="zh-TW" sz="3600" kern="100" dirty="0"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24:1-2, 9-11, 12-18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4708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3268E37-6505-6DDD-9EAE-FC7D49E3F932}"/>
              </a:ext>
            </a:extLst>
          </p:cNvPr>
          <p:cNvSpPr txBox="1"/>
          <p:nvPr/>
        </p:nvSpPr>
        <p:spPr>
          <a:xfrm>
            <a:off x="1115961" y="540774"/>
            <a:ext cx="99600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您與上帝之間關係，是兒子的心，還是奴僕的心？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超世紀中黑體" panose="02000000000000000000" pitchFamily="2" charset="-120"/>
              <a:ea typeface="超世紀中黑體" panose="02000000000000000000" pitchFamily="2" charset="-120"/>
            </a:endParaRPr>
          </a:p>
          <a:p>
            <a:endParaRPr lang="en-US" altLang="zh-TW" sz="3600" dirty="0">
              <a:latin typeface="超世紀中黑體" panose="02000000000000000000" pitchFamily="2" charset="-120"/>
              <a:ea typeface="超世紀中黑體" panose="02000000000000000000" pitchFamily="2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兒子的心有聖靈的引導，兒子存愛心與自由的心事奉，是根據生命的關係而事奉的。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奴僕的心是害怕的，唯恐出錯被主人責罰。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奴僕的事奉代表律法下的事奉，兒子的事奉代表恩典下之事奉。</a:t>
            </a:r>
          </a:p>
        </p:txBody>
      </p:sp>
    </p:spTree>
    <p:extLst>
      <p:ext uri="{BB962C8B-B14F-4D97-AF65-F5344CB8AC3E}">
        <p14:creationId xmlns:p14="http://schemas.microsoft.com/office/powerpoint/2010/main" val="368387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64CC-F69A-3D2D-9FA4-6BE5BD8A1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B6B0BA8-2841-FB44-E4C6-8B3BFB807EA0}"/>
              </a:ext>
            </a:extLst>
          </p:cNvPr>
          <p:cNvSpPr txBox="1"/>
          <p:nvPr/>
        </p:nvSpPr>
        <p:spPr>
          <a:xfrm>
            <a:off x="1036320" y="766732"/>
            <a:ext cx="103124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zh-TW" sz="4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二　一般領袖（高度：山腰）</a:t>
            </a:r>
            <a:endParaRPr lang="en-US" altLang="zh-TW" sz="4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超世紀細毛楷" panose="02000000000000000000" pitchFamily="2" charset="-12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</a:pP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「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摩西、亞倫、拿答、亞比戶，並以色列長老中的七十人，都上了山。他們看見以色列的神，他腳下彷彿有平鋪的藍寶石，如同天色明淨。他的手不加害在以色列的尊者身上。他們觀看神；他們又吃又喝。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46808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B940-0B97-4E90-AC03-16EE85CD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BC2F81-B858-3406-43BC-9F19C53556A4}"/>
              </a:ext>
            </a:extLst>
          </p:cNvPr>
          <p:cNvSpPr txBox="1"/>
          <p:nvPr/>
        </p:nvSpPr>
        <p:spPr>
          <a:xfrm>
            <a:off x="899160" y="834835"/>
            <a:ext cx="103936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en-US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這群領袖比起會眾更靠近上帝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他們可以看見以色列的神，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表示祂們</a:t>
            </a:r>
            <a:r>
              <a:rPr lang="zh-TW" altLang="en-US" sz="44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對神的認識是更深的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，他們</a:t>
            </a:r>
            <a:r>
              <a:rPr lang="zh-TW" altLang="en-US" sz="44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有事奉神的經驗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，透過事奉也更</a:t>
            </a:r>
            <a:r>
              <a:rPr lang="zh-TW" altLang="en-US" sz="44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認識神的慈愛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，沒有像百姓那樣的害怕神。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一般解經家認為他們其實是只能看到上帝腳下像藍寶石般的的天空，卻不能看見神的面，因為沒有人可以看見神的面又可以存活的。</a:t>
            </a:r>
          </a:p>
        </p:txBody>
      </p:sp>
    </p:spTree>
    <p:extLst>
      <p:ext uri="{BB962C8B-B14F-4D97-AF65-F5344CB8AC3E}">
        <p14:creationId xmlns:p14="http://schemas.microsoft.com/office/powerpoint/2010/main" val="200287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F4C5-767D-4E73-214C-47EE74E6D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68D1785-34CB-67F1-F683-06E0D98C13ED}"/>
              </a:ext>
            </a:extLst>
          </p:cNvPr>
          <p:cNvSpPr txBox="1"/>
          <p:nvPr/>
        </p:nvSpPr>
        <p:spPr>
          <a:xfrm>
            <a:off x="957580" y="727181"/>
            <a:ext cx="102768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此外，這群領袖也</a:t>
            </a:r>
            <a:r>
              <a:rPr lang="zh-TW" altLang="zh-TW" sz="44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在神面前吃喝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這乃是一種希伯來人立約的儀式，表示立約的雙方同心遵守約定，也有慶賀的意思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），象徵他們透過事奉，得以享受從神而來的生命供應和飽足。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8EA80DA-BF41-D596-7EEF-C842AE2ECB07}"/>
              </a:ext>
            </a:extLst>
          </p:cNvPr>
          <p:cNvSpPr txBox="1"/>
          <p:nvPr/>
        </p:nvSpPr>
        <p:spPr>
          <a:xfrm>
            <a:off x="957580" y="4607036"/>
            <a:ext cx="1037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你是否活在享受神生命供應、滿有生命飽足之中？你是否願意常在神面前吃（靈糧）、喝（活水）？</a:t>
            </a:r>
          </a:p>
        </p:txBody>
      </p:sp>
    </p:spTree>
    <p:extLst>
      <p:ext uri="{BB962C8B-B14F-4D97-AF65-F5344CB8AC3E}">
        <p14:creationId xmlns:p14="http://schemas.microsoft.com/office/powerpoint/2010/main" val="192935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5E097-AD5E-5664-4396-F36E2890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ABECE1E-177D-AA39-66B8-C4A4CD677302}"/>
              </a:ext>
            </a:extLst>
          </p:cNvPr>
          <p:cNvSpPr txBox="1"/>
          <p:nvPr/>
        </p:nvSpPr>
        <p:spPr>
          <a:xfrm>
            <a:off x="899160" y="546018"/>
            <a:ext cx="103936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這些領袖所到達的地方是山腰，之後上帝便把他們留在那裡，沒有繼續要他們往更高的地方走。我不知道確切的原因，但是我們看見裡面包含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亞倫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拿答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亞比戶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，以及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許多長老們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。從出埃及記的歷史記錄，我們發現這些人雖然被上帝揀選代表以色列全會眾與神立約，但是</a:t>
            </a:r>
            <a:r>
              <a:rPr lang="zh-TW" altLang="zh-TW" sz="4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他們的靈命還是有</a:t>
            </a:r>
            <a:r>
              <a:rPr lang="zh-TW" altLang="en-US" sz="4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不完全</a:t>
            </a:r>
            <a:r>
              <a:rPr lang="zh-TW" altLang="zh-TW" sz="4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9A85-1840-08D2-EEC3-81335E8AA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3BB552B-922E-698C-A1EC-E5AA8089A4CA}"/>
              </a:ext>
            </a:extLst>
          </p:cNvPr>
          <p:cNvSpPr txBox="1"/>
          <p:nvPr/>
        </p:nvSpPr>
        <p:spPr>
          <a:xfrm>
            <a:off x="919480" y="469711"/>
            <a:ext cx="1053084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亞倫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後來替百姓造金牛犢、也與米利暗一同為了摩西娶了古實女子為妻而毀謗他（民</a:t>
            </a:r>
            <a:r>
              <a:rPr lang="en-US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12:1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）。</a:t>
            </a:r>
            <a:endParaRPr lang="en-US" altLang="zh-TW" sz="42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至於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拿答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亞比戶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則因為獻凡火被上帝擊殺而死。</a:t>
            </a:r>
            <a:endParaRPr lang="en-US" altLang="zh-TW" sz="42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長老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當中可能有像</a:t>
            </a:r>
            <a:r>
              <a:rPr lang="zh-TW" altLang="zh-TW" sz="4200" kern="100" dirty="0">
                <a:solidFill>
                  <a:srgbClr val="0070C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可拉</a:t>
            </a:r>
            <a:r>
              <a:rPr lang="zh-TW" altLang="zh-TW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這樣的人，非常自負、瞧不起摩西、喜歡權柄、煽動群眾反對上帝所膏的僕人。</a:t>
            </a:r>
            <a:endParaRPr lang="zh-TW" altLang="en-US" sz="42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5E74-ED87-4397-CFB0-95A289839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7246F67-C61E-CEEC-BB9A-6D2756A2C976}"/>
              </a:ext>
            </a:extLst>
          </p:cNvPr>
          <p:cNvSpPr txBox="1"/>
          <p:nvPr/>
        </p:nvSpPr>
        <p:spPr>
          <a:xfrm>
            <a:off x="939800" y="566258"/>
            <a:ext cx="10312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甚至發怨言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攻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擊摩西的人，也不乏是出於這些有名望的長老們。或許因為上帝早已預知這些人的靈命光景，因此沒有呼召他們繼續往更高之處去，他們只有被上帝擺在山腰。</a:t>
            </a:r>
            <a:endParaRPr lang="zh-TW" altLang="en-US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C1EC168-AD5B-F611-6875-8E6F5F3F2FB6}"/>
              </a:ext>
            </a:extLst>
          </p:cNvPr>
          <p:cNvSpPr txBox="1"/>
          <p:nvPr/>
        </p:nvSpPr>
        <p:spPr>
          <a:xfrm>
            <a:off x="939800" y="4249683"/>
            <a:ext cx="1031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無論是在世上或教會得到的地位，是叫我們更謙卑，而不是比別人更高、更優越。凡自高的必降為卑，自卑的必升為高（太</a:t>
            </a:r>
            <a:r>
              <a:rPr lang="en-US" altLang="zh-TW" sz="3600" dirty="0">
                <a:solidFill>
                  <a:srgbClr val="0070C0"/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23:12</a:t>
            </a:r>
            <a:r>
              <a:rPr lang="zh-TW" altLang="en-US" sz="3600" dirty="0">
                <a:solidFill>
                  <a:srgbClr val="0070C0"/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69157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1F81F-6932-C479-0EB1-560C6A21E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66016A9-D7F8-CF4A-D721-11C11255B1CB}"/>
              </a:ext>
            </a:extLst>
          </p:cNvPr>
          <p:cNvSpPr txBox="1"/>
          <p:nvPr/>
        </p:nvSpPr>
        <p:spPr>
          <a:xfrm>
            <a:off x="1219200" y="2459504"/>
            <a:ext cx="9895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「摩西對長老說：你們在這裡等著，等到我們再回來，有亞倫、戶珥與你們同在。凡有爭訟的，都可以就近他們去。」</a:t>
            </a:r>
          </a:p>
        </p:txBody>
      </p:sp>
    </p:spTree>
    <p:extLst>
      <p:ext uri="{BB962C8B-B14F-4D97-AF65-F5344CB8AC3E}">
        <p14:creationId xmlns:p14="http://schemas.microsoft.com/office/powerpoint/2010/main" val="310893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B393-8772-8CF0-ABE9-DDE46E0EC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B556A4A-871B-5407-5CF9-10DD22D03B6A}"/>
              </a:ext>
            </a:extLst>
          </p:cNvPr>
          <p:cNvSpPr txBox="1"/>
          <p:nvPr/>
        </p:nvSpPr>
        <p:spPr>
          <a:xfrm>
            <a:off x="924560" y="939579"/>
            <a:ext cx="10668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節說：「摩西上山四十晝夜。」經過四十晝夜，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亞倫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和這些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長老們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等不到摩西下來，竟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違背摩西的吩咐，擅自下山去了，結果出了大問題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──</a:t>
            </a:r>
            <a:r>
              <a:rPr lang="zh-TW" altLang="zh-TW" sz="3800" kern="1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800" kern="1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32:1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說：「百姓見摩西遲延不下山，就大家聚集到亞倫那裡，對他說：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起來！為我們做神像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，可以在我們前面引路；因為領我們出埃及地的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那個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摩西，我們不知道他遭了甚麼事。」抝不過百姓的民粹，亞倫只好為百姓</a:t>
            </a:r>
            <a:r>
              <a:rPr lang="zh-TW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造了金牛犢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聖經的各種審判19(唐崇榮) - RTV改革宗電視台">
            <a:extLst>
              <a:ext uri="{FF2B5EF4-FFF2-40B4-BE49-F238E27FC236}">
                <a16:creationId xmlns:a16="http://schemas.microsoft.com/office/drawing/2014/main" id="{55AFCFD7-3A8F-2E1E-A6AC-9FEE2E39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79730"/>
            <a:ext cx="8950960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81A164E-A245-CE09-89E1-5A2B4686CC49}"/>
              </a:ext>
            </a:extLst>
          </p:cNvPr>
          <p:cNvSpPr txBox="1"/>
          <p:nvPr/>
        </p:nvSpPr>
        <p:spPr>
          <a:xfrm>
            <a:off x="5720080" y="3830221"/>
            <a:ext cx="54051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600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這都是因為亞倫沒有按照摩西的吩咐等在山上，而自以為是的行動的結果。</a:t>
            </a:r>
            <a:endParaRPr lang="zh-TW" alt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09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DE74-272C-938B-5871-9E3E1D9E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ADE4F91-0461-D639-2BAE-D3C679223EF4}"/>
              </a:ext>
            </a:extLst>
          </p:cNvPr>
          <p:cNvSpPr txBox="1"/>
          <p:nvPr/>
        </p:nvSpPr>
        <p:spPr>
          <a:xfrm>
            <a:off x="1178560" y="475962"/>
            <a:ext cx="101193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zh-TW" sz="4400" kern="100" dirty="0">
                <a:solidFill>
                  <a:srgbClr val="7030A0"/>
                </a:solidFill>
                <a:effectLst/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出埃及記</a:t>
            </a:r>
            <a:r>
              <a:rPr lang="en-US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24:1-2, 9-11, 12-18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耶和華對摩西說：你和亞倫、拿答、亞比戶，並以色列長老中的七十人，都要上到我這裡來，遠遠地下拜。 </a:t>
            </a:r>
            <a:r>
              <a:rPr lang="en-US" altLang="zh-TW" sz="2800" b="1" i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惟獨你可以親近耶和華；他們卻不可親近；百姓也不可和你一同上來。……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9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摩西、亞倫、拿答、亞比戶，並以色列長老中的七十人，都上了山。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他們看見以色列的　神，他腳下彷彿有平鋪的藍寶石，如同天色明淨。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11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他的手不加害在以色列的尊者身上。他們觀看　神；他們又吃又喝。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12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耶和華對摩西說：你上山到我這裡來，住在這裡，我要將石版並我所寫的律法和誡命賜給你，使你可以教訓百姓。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13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摩西和他的幫手約書亞起來，上了　神的山。</a:t>
            </a: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3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EECE796-A995-EC1E-9C3E-1B3E6DAFDC13}"/>
              </a:ext>
            </a:extLst>
          </p:cNvPr>
          <p:cNvSpPr txBox="1"/>
          <p:nvPr/>
        </p:nvSpPr>
        <p:spPr>
          <a:xfrm>
            <a:off x="1012722" y="1167061"/>
            <a:ext cx="5486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這些以色列百姓心裡不但不敬畏神、藐視神，對神的僕人摩西講話口氣也好不到哪裡去。有譯本的譯詞指出，當百姓聚眾說「</a:t>
            </a:r>
            <a:r>
              <a:rPr lang="zh-TW" altLang="en-US" sz="3800" kern="100" dirty="0">
                <a:solidFill>
                  <a:srgbClr val="FF000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這個人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摩西</a:t>
            </a:r>
            <a:r>
              <a:rPr lang="en-US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this </a:t>
            </a:r>
            <a:r>
              <a:rPr lang="en-US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Moses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＼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32:1)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」是</a:t>
            </a:r>
            <a:r>
              <a:rPr lang="zh-TW" altLang="en-US" sz="3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語帶輕視的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26" name="Picture 2" descr="圣经故事（旧约）047.金牛犊">
            <a:extLst>
              <a:ext uri="{FF2B5EF4-FFF2-40B4-BE49-F238E27FC236}">
                <a16:creationId xmlns:a16="http://schemas.microsoft.com/office/drawing/2014/main" id="{F83E61CB-1293-DF0F-9A6A-7D9FA3E4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09" y="1664724"/>
            <a:ext cx="4704735" cy="35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40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436E-1CED-C4C3-234A-E41594A8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ABBC310-9B89-7DC9-7ABB-0DEC5234F51B}"/>
              </a:ext>
            </a:extLst>
          </p:cNvPr>
          <p:cNvSpPr txBox="1"/>
          <p:nvPr/>
        </p:nvSpPr>
        <p:spPr>
          <a:xfrm>
            <a:off x="985520" y="844963"/>
            <a:ext cx="1041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這也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或許是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為何上帝並沒有呼召亞倫和其他長老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繼續往</a:t>
            </a:r>
            <a:r>
              <a:rPr lang="zh-TW" altLang="en-US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更靠近祂的原因。因為他們</a:t>
            </a:r>
            <a:r>
              <a:rPr lang="zh-TW" altLang="zh-TW" sz="3800" kern="1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行事並不憑著屬靈的吩咐，而是憑著自己的聰明。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他們不耐屬靈的孤單，卻一心小要下去和熱鬧的百姓一起生活。山腰沒有甚麼食物可吃，所帶上山的都已經吃完了，其他百姓只能待在山腳下不能為他們送食物上來。所以他們的信心和順服瓦解了，</a:t>
            </a:r>
            <a:r>
              <a:rPr lang="zh-TW" altLang="zh-TW" sz="3800" kern="1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他們的人生不是往高處行，而是往低處走</a:t>
            </a:r>
            <a:r>
              <a:rPr lang="zh-TW" altLang="zh-TW" sz="3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8998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DF80-B016-D0BD-98A5-DD7EBA01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D8C4B23-99D5-924B-C170-1ABF11844400}"/>
              </a:ext>
            </a:extLst>
          </p:cNvPr>
          <p:cNvSpPr txBox="1"/>
          <p:nvPr/>
        </p:nvSpPr>
        <p:spPr>
          <a:xfrm>
            <a:off x="944880" y="1059145"/>
            <a:ext cx="9977120" cy="67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zh-TW" sz="4400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三　特殊領袖（高度：雲下的山頂）</a:t>
            </a:r>
            <a:endParaRPr lang="en-US" altLang="zh-TW" sz="4400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超世紀細毛楷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0CC8F50-18AA-6932-F832-D760D707FBA8}"/>
              </a:ext>
            </a:extLst>
          </p:cNvPr>
          <p:cNvSpPr txBox="1"/>
          <p:nvPr/>
        </p:nvSpPr>
        <p:spPr>
          <a:xfrm>
            <a:off x="1030922" y="2708836"/>
            <a:ext cx="609600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spcBef>
                <a:spcPts val="600"/>
              </a:spcBef>
            </a:pP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「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摩西和他的幫手約書亞起來，上了神的山。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</a:p>
        </p:txBody>
      </p:sp>
      <p:pic>
        <p:nvPicPr>
          <p:cNvPr id="4100" name="Picture 4" descr="Joshua 約書亞">
            <a:extLst>
              <a:ext uri="{FF2B5EF4-FFF2-40B4-BE49-F238E27FC236}">
                <a16:creationId xmlns:a16="http://schemas.microsoft.com/office/drawing/2014/main" id="{54E3F4B0-0C25-FC8C-1823-0953B107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0" y="2050102"/>
            <a:ext cx="3119120" cy="39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E701D-CF64-BF40-6E24-3D0AD777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6231BE3-60C4-23A6-C8F0-80BFC9152ADD}"/>
              </a:ext>
            </a:extLst>
          </p:cNvPr>
          <p:cNvSpPr txBox="1"/>
          <p:nvPr/>
        </p:nvSpPr>
        <p:spPr>
          <a:xfrm>
            <a:off x="986175" y="686944"/>
            <a:ext cx="104343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摩西吩咐長老們等在山腰，並且讓亞倫和戶珥作為他們的領導，有任何爭訟的事，就授權他們處理，交待完後就帶著約書亞繼續往更高的地方去，到達「雲下的山頂」。</a:t>
            </a:r>
            <a:r>
              <a:rPr lang="zh-TW" altLang="zh-TW" sz="4000" kern="100" dirty="0">
                <a:solidFill>
                  <a:srgbClr val="C0000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雲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，乃是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上帝榮耀的象徵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，因此，雲下的山頂可以理解為上帝榮耀遮蓋以下的地方。雲下的山頂已經夠高了，跟隨摩西上山的人能夠走到這裡的，只有約書亞一人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（很孤單，沒有同伴）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40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99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12E2-31C2-4EAC-2340-79C6C080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936EFA1-F490-304E-FED0-482F34535051}"/>
              </a:ext>
            </a:extLst>
          </p:cNvPr>
          <p:cNvSpPr txBox="1"/>
          <p:nvPr/>
        </p:nvSpPr>
        <p:spPr>
          <a:xfrm>
            <a:off x="875398" y="1012954"/>
            <a:ext cx="104412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上帝為何揀選約書亞？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因為約書亞在埃及的時代與百姓一起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受過苦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作過奴隸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帶過兵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和亞瑪力人打仗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（日頭停在基遍，月亮停在亞雅崙谷）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，之後在窺探迦南的事上顯出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對耶和華應許完全的信心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，他是摩西所重用的軍事領袖。此外，約書亞這個名字，乃是耶穌的預表，意思是救主。</a:t>
            </a:r>
            <a:endParaRPr lang="zh-TW" altLang="en-US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8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E34E-B8EB-178D-3777-B8DAE189F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AEFF175-A047-75A4-A4B6-09B80B1E1170}"/>
              </a:ext>
            </a:extLst>
          </p:cNvPr>
          <p:cNvSpPr txBox="1"/>
          <p:nvPr/>
        </p:nvSpPr>
        <p:spPr>
          <a:xfrm>
            <a:off x="1010920" y="889843"/>
            <a:ext cx="101701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當摩西上了雲中山上四十晝夜之後，約書亞一個人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孤單的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等了四十晝夜。他真的很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孤單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，不像在山腰那邊有將近七十個人可以聚在一起有人可以談話，甚至供應食物。約書亞一個人在雲下山頂四十晝夜，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他吃什麼？喝什麼？是早晨？是黃昏？有無野獸出沒？有無洞穴藏身？他是否擔心山頂的摩西？他是否思念山下的家人？</a:t>
            </a:r>
          </a:p>
        </p:txBody>
      </p:sp>
    </p:spTree>
    <p:extLst>
      <p:ext uri="{BB962C8B-B14F-4D97-AF65-F5344CB8AC3E}">
        <p14:creationId xmlns:p14="http://schemas.microsoft.com/office/powerpoint/2010/main" val="831016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AE2D00E-D2D0-17B0-FF7C-0A965913A370}"/>
              </a:ext>
            </a:extLst>
          </p:cNvPr>
          <p:cNvSpPr txBox="1"/>
          <p:nvPr/>
        </p:nvSpPr>
        <p:spPr>
          <a:xfrm>
            <a:off x="909484" y="635070"/>
            <a:ext cx="1037303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zh-TW" altLang="en-US" sz="4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雲下山頂的約書亞遠離塵囂，聽不到山下兩百萬男女老少吵鬧、喧囂之聲，也不曾攪擾他的安寧。約書亞來到神允許的範圍之內，離神最近的地方。他沒有埋怨或嫉妒為何只有摩西可以到神面前？我相信他的心是歡喜，他的靈是快樂的，他甘心拋開塵世間一切的人情與熱鬧，獨自一人住在這雲下山頂耐心等候。</a:t>
            </a:r>
            <a:r>
              <a:rPr lang="zh-TW" altLang="en-US" b="0" i="0" dirty="0">
                <a:solidFill>
                  <a:srgbClr val="444444"/>
                </a:solidFill>
                <a:effectLst/>
                <a:latin typeface="Gentium Basic" panose="02000503060000020004" pitchFamily="2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07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EA03-5D03-BE0D-93CF-38661CF7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4B0409-9397-2456-97B8-5F166296FA4F}"/>
              </a:ext>
            </a:extLst>
          </p:cNvPr>
          <p:cNvSpPr txBox="1"/>
          <p:nvPr/>
        </p:nvSpPr>
        <p:spPr>
          <a:xfrm>
            <a:off x="1219200" y="923146"/>
            <a:ext cx="9753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一個神所揀選的特殊領袖，總是先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經過最嚴格的考驗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，然後才得到上帝賦予的權柄與尊榮。</a:t>
            </a:r>
            <a:endParaRPr lang="en-US" altLang="zh-TW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因此當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摩西安息之後，約書亞被上帝立為摩西的接班人，並且帶領以色列人完成進迦南的歷史任務。</a:t>
            </a:r>
            <a:endParaRPr lang="zh-TW" altLang="en-US" sz="44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5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39E8-9344-66E8-4256-4AA9C756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CDE3CB9-FFD7-AF9E-91F0-7AB418AB8DB8}"/>
              </a:ext>
            </a:extLst>
          </p:cNvPr>
          <p:cNvSpPr txBox="1"/>
          <p:nvPr/>
        </p:nvSpPr>
        <p:spPr>
          <a:xfrm>
            <a:off x="1082040" y="892726"/>
            <a:ext cx="10027920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zh-TW" sz="4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四　卓越領袖（高度：雲上的山頂）</a:t>
            </a:r>
            <a:endParaRPr lang="en-US" altLang="zh-TW" sz="4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超世紀細毛楷" panose="02000000000000000000" pitchFamily="2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1200"/>
              </a:spcBef>
              <a:spcAft>
                <a:spcPts val="600"/>
              </a:spcAft>
            </a:pP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「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耶和華的榮耀停於西奈山；雲彩遮蓋山六天，第七天他從雲中召摩西。耶和華的榮耀在山頂上，在以色列人眼前，形狀如烈火。摩西進入雲中上山，在山上四十晝夜。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85537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E2B2-DE31-B96F-D8AF-20E8D480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898A03C-2042-7A95-2803-70C9A6DA82AD}"/>
              </a:ext>
            </a:extLst>
          </p:cNvPr>
          <p:cNvSpPr txBox="1"/>
          <p:nvPr/>
        </p:nvSpPr>
        <p:spPr>
          <a:xfrm>
            <a:off x="4724400" y="1012954"/>
            <a:ext cx="69799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摩西登上西乃山的最高之處，進入上帝榮耀的雲中，為的是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領受上帝的律法和誡命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。摩西進入雲中山上去領受上帝的律法啟示，然後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把所領受的教導給神的百姓，那真是非常榮耀的時刻。</a:t>
            </a:r>
            <a:endParaRPr lang="zh-TW" altLang="en-US" sz="4400" kern="100" dirty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074" name="Picture 2" descr="上帝拯救以色列人| 淺談聖經">
            <a:extLst>
              <a:ext uri="{FF2B5EF4-FFF2-40B4-BE49-F238E27FC236}">
                <a16:creationId xmlns:a16="http://schemas.microsoft.com/office/drawing/2014/main" id="{3B294FD2-EC7C-654F-0608-CEDF7D030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25876"/>
          <a:stretch/>
        </p:blipFill>
        <p:spPr bwMode="auto">
          <a:xfrm>
            <a:off x="782320" y="2231352"/>
            <a:ext cx="3439514" cy="26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9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2954446-127C-9067-7CDD-DC7475D64963}"/>
              </a:ext>
            </a:extLst>
          </p:cNvPr>
          <p:cNvSpPr txBox="1"/>
          <p:nvPr/>
        </p:nvSpPr>
        <p:spPr>
          <a:xfrm>
            <a:off x="1117600" y="1518144"/>
            <a:ext cx="9956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i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14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摩西對長老說：你們在這裡等著，等到我們再回來，有亞倫、戶珥與你們同在。凡有爭訟的，都可以就近他們去。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15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摩西上山，有雲彩把山遮蓋。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16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耶和華的榮耀停於西奈山；雲彩遮蓋山六天，第七天他從雲中召摩西。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17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耶和華的榮耀在山頂上，在以色列人眼前，形狀如烈火。 </a:t>
            </a:r>
            <a:r>
              <a:rPr lang="en-US" altLang="zh-TW" sz="2800" b="1" i="1" kern="100" dirty="0"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18 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摩西進入雲中上山，在山上四十晝夜。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08109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EB577-57D0-190C-E89D-54208555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4A59ACE-78B4-D69B-D2C0-D0DBE9F620B2}"/>
              </a:ext>
            </a:extLst>
          </p:cNvPr>
          <p:cNvSpPr txBox="1"/>
          <p:nvPr/>
        </p:nvSpPr>
        <p:spPr>
          <a:xfrm>
            <a:off x="966265" y="851795"/>
            <a:ext cx="102594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今天我們或許不像摩西登有形的西乃山領受上帝的律法和誡命，但是我們卻可以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努力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研經</a:t>
            </a:r>
            <a:r>
              <a:rPr lang="zh-TW" altLang="en-US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、講經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，把所領受的</a:t>
            </a:r>
            <a:r>
              <a:rPr lang="zh-TW" altLang="en-US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道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教導給神的百姓，那真是非常榮耀的時刻。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我們要常常有</a:t>
            </a:r>
            <a:r>
              <a:rPr lang="zh-TW" altLang="zh-TW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登上屬靈雲中山上的經歷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才能</a:t>
            </a:r>
            <a:r>
              <a:rPr lang="zh-TW" altLang="en-US" sz="44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有道可講</a:t>
            </a:r>
            <a:r>
              <a:rPr lang="zh-TW" altLang="en-US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4400" kern="100" dirty="0"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每一次逐章逐節查經，以及道各處分享聖經、講道，我都覺得那是神給我無上的榮耀</a:t>
            </a:r>
            <a:r>
              <a:rPr lang="zh-TW" altLang="zh-TW" sz="4400" kern="100" dirty="0"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18962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C74B818-76C0-33F8-62F6-76658C0B711B}"/>
              </a:ext>
            </a:extLst>
          </p:cNvPr>
          <p:cNvSpPr txBox="1"/>
          <p:nvPr/>
        </p:nvSpPr>
        <p:spPr>
          <a:xfrm>
            <a:off x="909320" y="763119"/>
            <a:ext cx="103733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摩西之所以能夠登上雲上山頂，乃是因為許多因素，包括上帝說他是一個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謙卑的人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，勝過世上的眾人；包括他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願意放下埃及一切的榮華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，與自己的百姓認同（來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11:24-26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「摩西因著信，長大了，就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不肯稱為法老女兒之子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。他寧可和神的百姓同受苦害，也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不願暫時享受罪中之樂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。他曾看</a:t>
            </a:r>
            <a:r>
              <a:rPr lang="zh-TW" altLang="zh-TW" sz="4000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為基督受的凌辱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，比埃及的財物更寶貴。」）</a:t>
            </a:r>
            <a:endParaRPr lang="zh-TW" altLang="en-US" sz="4000" kern="100" dirty="0">
              <a:latin typeface="Calibri" panose="020F05020202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9F5B14-1C12-EA19-A2C9-D30BA32486DD}"/>
              </a:ext>
            </a:extLst>
          </p:cNvPr>
          <p:cNvSpPr txBox="1"/>
          <p:nvPr/>
        </p:nvSpPr>
        <p:spPr>
          <a:xfrm>
            <a:off x="1229360" y="1151453"/>
            <a:ext cx="102006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en-US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摩西的一生還有許多美好的生命見證，就不一一說明了。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但我認為有一項是非常關鍵，就是</a:t>
            </a:r>
            <a:r>
              <a:rPr lang="zh-TW" altLang="zh-TW" sz="4400" kern="100" dirty="0">
                <a:solidFill>
                  <a:srgbClr val="C0000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忠心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600"/>
              </a:spcBef>
            </a:pPr>
            <a:endParaRPr lang="en-US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zh-TW" altLang="en-US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希伯來書</a:t>
            </a:r>
            <a:r>
              <a:rPr lang="en-US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3:5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說：「</a:t>
            </a:r>
            <a:r>
              <a:rPr lang="zh-TW" altLang="zh-TW" sz="4400" kern="1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摩西為僕人，在神的全家誠然盡忠。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」我認為忠心是一個被神所揀選的人非常重要的生命特質。</a:t>
            </a:r>
          </a:p>
        </p:txBody>
      </p:sp>
    </p:spTree>
    <p:extLst>
      <p:ext uri="{BB962C8B-B14F-4D97-AF65-F5344CB8AC3E}">
        <p14:creationId xmlns:p14="http://schemas.microsoft.com/office/powerpoint/2010/main" val="3075114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80B49B0-B28F-1FB8-B46E-4185AB39753C}"/>
              </a:ext>
            </a:extLst>
          </p:cNvPr>
          <p:cNvSpPr txBox="1"/>
          <p:nvPr/>
        </p:nvSpPr>
        <p:spPr>
          <a:xfrm>
            <a:off x="1229360" y="662010"/>
            <a:ext cx="9885680" cy="535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spcBef>
                <a:spcPts val="900"/>
              </a:spcBef>
            </a:pPr>
            <a:r>
              <a:rPr lang="zh-TW" altLang="en-US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出埃及記第</a:t>
            </a:r>
            <a:r>
              <a:rPr lang="en-US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章告訴我們一個真理──</a:t>
            </a:r>
            <a:r>
              <a:rPr lang="zh-TW" altLang="zh-TW" sz="4400" kern="100" dirty="0">
                <a:solidFill>
                  <a:srgbClr val="C0000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靈命的深度，決定屬靈的高度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。這一章聖經顯示了四個靈命的深度，並且反應出四種屬靈的高度。</a:t>
            </a:r>
            <a:endParaRPr lang="en-US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  <a:spcBef>
                <a:spcPts val="900"/>
              </a:spcBef>
            </a:pPr>
            <a:endParaRPr lang="en-US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  <a:spcBef>
                <a:spcPts val="900"/>
              </a:spcBef>
            </a:pPr>
            <a:r>
              <a:rPr lang="zh-TW" altLang="en-US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請問：</a:t>
            </a:r>
            <a:r>
              <a:rPr lang="zh-TW" altLang="zh-TW" sz="4400" kern="100" dirty="0">
                <a:solidFill>
                  <a:srgbClr val="7030A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您現在是在哪一個層次？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鼓勵您，往更高之處邁進，讓自己的生命，成為一個</a:t>
            </a:r>
            <a:r>
              <a:rPr lang="zh-TW" altLang="zh-TW" sz="4400" kern="1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追求雲上山頂榮耀</a:t>
            </a:r>
            <a:r>
              <a:rPr lang="zh-TW" altLang="zh-TW" sz="4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的人生。</a:t>
            </a:r>
          </a:p>
        </p:txBody>
      </p:sp>
    </p:spTree>
    <p:extLst>
      <p:ext uri="{BB962C8B-B14F-4D97-AF65-F5344CB8AC3E}">
        <p14:creationId xmlns:p14="http://schemas.microsoft.com/office/powerpoint/2010/main" val="20465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B47DB-486E-4E96-1186-61A9A68C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D02BF89-6315-943A-2E93-5C348136BDF1}"/>
              </a:ext>
            </a:extLst>
          </p:cNvPr>
          <p:cNvSpPr txBox="1"/>
          <p:nvPr/>
        </p:nvSpPr>
        <p:spPr>
          <a:xfrm>
            <a:off x="1005840" y="1144357"/>
            <a:ext cx="101803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zh-TW" altLang="en-US" sz="32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出埃及記第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章是記載上帝頒佈律法與以色列人立約的重要經文，而代表以色列會眾與上帝立約的，是一群以色列的領袖，包括</a:t>
            </a:r>
            <a:r>
              <a:rPr lang="zh-TW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統治階級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（摩西、戶珥、七十位長老）、</a:t>
            </a:r>
            <a:r>
              <a:rPr lang="zh-TW" altLang="zh-TW" sz="4000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祭司領袖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（亞倫、拿答、亞比戶），以及</a:t>
            </a:r>
            <a:r>
              <a:rPr lang="zh-TW" altLang="zh-TW" sz="40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軍事領袖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（約書亞）。</a:t>
            </a:r>
          </a:p>
        </p:txBody>
      </p:sp>
    </p:spTree>
    <p:extLst>
      <p:ext uri="{BB962C8B-B14F-4D97-AF65-F5344CB8AC3E}">
        <p14:creationId xmlns:p14="http://schemas.microsoft.com/office/powerpoint/2010/main" val="39213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378B-AC87-8C71-C3CE-A2FF2CC8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1DF9DE0-2E86-C0AC-F124-04DDA70D37C0}"/>
              </a:ext>
            </a:extLst>
          </p:cNvPr>
          <p:cNvSpPr txBox="1"/>
          <p:nvPr/>
        </p:nvSpPr>
        <p:spPr>
          <a:xfrm>
            <a:off x="721360" y="307747"/>
            <a:ext cx="107492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上帝和以色列全會眾立約總共有四個步驟，包括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endParaRPr lang="en-US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600"/>
              </a:spcBef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zh-TW" sz="3600" kern="100" dirty="0">
                <a:solidFill>
                  <a:srgbClr val="7030A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宣讀律法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v.3a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「摩西下山，將耶和華的命令典章都述說與百姓聽。」）</a:t>
            </a:r>
            <a:endParaRPr lang="en-US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600"/>
              </a:spcBef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zh-TW" sz="3600" kern="100" dirty="0">
                <a:solidFill>
                  <a:srgbClr val="7030A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百姓回應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v.3b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眾百姓齊聲說：「耶和華所吩咐的，我們都必遵行。」）</a:t>
            </a:r>
            <a:endParaRPr lang="en-US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600"/>
              </a:spcBef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zh-TW" sz="3600" kern="100" dirty="0">
                <a:solidFill>
                  <a:srgbClr val="7030A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獻祭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v.4-5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清早起來，在山下築一座壇，按以色列十二支派立十二根柱子，又打發以色列人中的少年人去獻燔祭，又向耶和華獻牛為平安祭。）</a:t>
            </a:r>
            <a:endParaRPr lang="en-US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600"/>
              </a:spcBef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zh-TW" altLang="zh-TW" sz="3600" kern="100" dirty="0">
                <a:solidFill>
                  <a:srgbClr val="7030A0"/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灑血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v.6</a:t>
            </a:r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「摩西將血一半盛在盆中，一半灑在壇上」）。</a:t>
            </a:r>
            <a:endParaRPr lang="zh-TW" altLang="en-US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0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F6E0-88EA-CFE4-141D-759FB6C4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9E742EB-B206-4198-9C00-D11ACB52873F}"/>
              </a:ext>
            </a:extLst>
          </p:cNvPr>
          <p:cNvSpPr txBox="1"/>
          <p:nvPr/>
        </p:nvSpPr>
        <p:spPr>
          <a:xfrm>
            <a:off x="1544320" y="2136338"/>
            <a:ext cx="9367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kern="100" dirty="0"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  </a:t>
            </a:r>
            <a:r>
              <a:rPr lang="zh-TW" altLang="zh-TW" sz="5400" kern="100" dirty="0">
                <a:latin typeface="超世紀細毛楷" panose="02000000000000000000" pitchFamily="2" charset="-120"/>
                <a:ea typeface="超世紀細毛楷" panose="02000000000000000000" pitchFamily="2" charset="-120"/>
                <a:cs typeface="Times New Roman" panose="02020603050405020304" pitchFamily="18" charset="0"/>
              </a:rPr>
              <a:t>而就立約者本身而言，又分為四種人，代表靈命與高度的四個層次。</a:t>
            </a:r>
            <a:endParaRPr lang="zh-TW" altLang="en-US" sz="5400" kern="100" dirty="0">
              <a:latin typeface="超世紀細毛楷" panose="02000000000000000000" pitchFamily="2" charset="-120"/>
              <a:ea typeface="超世紀細毛楷" panose="020000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2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D51DF-87CB-BB28-10D7-DDB645F4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ABE9765-F3CE-63AF-1439-19766BB1C6EA}"/>
              </a:ext>
            </a:extLst>
          </p:cNvPr>
          <p:cNvSpPr txBox="1"/>
          <p:nvPr/>
        </p:nvSpPr>
        <p:spPr>
          <a:xfrm>
            <a:off x="680720" y="1069305"/>
            <a:ext cx="6346190" cy="237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zh-TW" sz="4400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超世紀細毛楷" panose="02000000000000000000" pitchFamily="2" charset="-120"/>
                <a:cs typeface="Times New Roman" panose="02020603050405020304" pitchFamily="18" charset="0"/>
              </a:rPr>
              <a:t>一　百姓（高度：山腳下）</a:t>
            </a:r>
            <a:endParaRPr lang="zh-TW" altLang="zh-TW" sz="44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</a:t>
            </a:r>
            <a:endParaRPr lang="en-US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US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4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百姓…不可和你一同上來。</a:t>
            </a:r>
            <a:r>
              <a:rPr lang="zh-TW" altLang="zh-TW" sz="44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」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出埃及記第廿四章- 立約儀式">
            <a:extLst>
              <a:ext uri="{FF2B5EF4-FFF2-40B4-BE49-F238E27FC236}">
                <a16:creationId xmlns:a16="http://schemas.microsoft.com/office/drawing/2014/main" id="{30C723A2-CAD4-08C4-A29C-E007263B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12" y="924560"/>
            <a:ext cx="3833988" cy="50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E2F30-6F1F-0F99-E21A-A772B3A02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FDADCD8-BE62-8C7E-7D50-062E81E3A269}"/>
              </a:ext>
            </a:extLst>
          </p:cNvPr>
          <p:cNvSpPr txBox="1"/>
          <p:nvPr/>
        </p:nvSpPr>
        <p:spPr>
          <a:xfrm>
            <a:off x="848360" y="684369"/>
            <a:ext cx="1049528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US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百姓雖然與上帝立約，但是他們象徵著</a:t>
            </a:r>
            <a:r>
              <a:rPr lang="zh-TW" altLang="zh-TW" sz="40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靈命最低的層次</a:t>
            </a:r>
            <a: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，他們不敢靠近西乃山，上帝也命令他們不可以靠近。出埃及記第</a:t>
            </a:r>
            <a:r>
              <a:rPr lang="en-US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20:18-21</a:t>
            </a:r>
            <a: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提到當上帝在西乃山宣佈十誡的時候，</a:t>
            </a:r>
            <a: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眾百姓見雷轟、閃電、角聲、山上冒煙，就都發顫，遠遠地站立，對摩西說：「求你和我們說話，我們必聽；</a:t>
            </a:r>
            <a:r>
              <a:rPr lang="zh-TW" altLang="zh-TW" sz="40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不要神和我們說話，恐怕我們死亡。</a:t>
            </a:r>
            <a: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」百姓顯然對耶和華神是害怕的，因此他們不能直接與神接觸，只能夠過摩西傳話。</a:t>
            </a:r>
            <a:endParaRPr lang="zh-TW" altLang="zh-TW" sz="4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C3DD-D5DE-5E64-DC45-E35B0C811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8A4822D-0536-605E-5421-930F4B2C1EF8}"/>
              </a:ext>
            </a:extLst>
          </p:cNvPr>
          <p:cNvSpPr txBox="1"/>
          <p:nvPr/>
        </p:nvSpPr>
        <p:spPr>
          <a:xfrm>
            <a:off x="989043" y="808615"/>
            <a:ext cx="10419080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今天這樣的百姓乃是許多對上帝仍舊心懷</a:t>
            </a:r>
            <a:r>
              <a:rPr lang="zh-TW" altLang="zh-TW" sz="4000" kern="100" dirty="0">
                <a:solidFill>
                  <a:schemeClr val="accent2">
                    <a:lumMod val="75000"/>
                  </a:schemeClr>
                </a:solidFill>
                <a:latin typeface="超世紀細毛楷" panose="02000000000000000000" pitchFamily="2" charset="-120"/>
                <a:ea typeface="超世紀細毛楷" panose="02000000000000000000" pitchFamily="2" charset="-120"/>
                <a:cs typeface="Arial" panose="020B0604020202020204" pitchFamily="34" charset="0"/>
              </a:rPr>
              <a:t>害怕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、不敢與神面對面之基督徒的預表。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他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們因為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發現自己不完全，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不敢跟上帝接觸，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他們對上帝的心態是敬而遠之的，神知道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。因此，他們只被上帝允許站在山腳下最基層的地方。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47011DF-0654-9295-FF41-02997FE7C856}"/>
              </a:ext>
            </a:extLst>
          </p:cNvPr>
          <p:cNvSpPr txBox="1"/>
          <p:nvPr/>
        </p:nvSpPr>
        <p:spPr>
          <a:xfrm>
            <a:off x="989043" y="4258668"/>
            <a:ext cx="105146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超世紀中黑體" panose="02000000000000000000" pitchFamily="2" charset="-120"/>
                <a:ea typeface="超世紀中黑體" panose="02000000000000000000" pitchFamily="2" charset="-120"/>
              </a:rPr>
              <a:t>因為凡被　神的靈引導的，都是　神的兒子。</a:t>
            </a:r>
            <a:r>
              <a:rPr lang="zh-TW" altLang="en-US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超世紀中黑體" panose="02000000000000000000" pitchFamily="2" charset="-120"/>
                <a:ea typeface="超世紀中黑體" panose="02000000000000000000" pitchFamily="2" charset="-120"/>
              </a:rPr>
              <a:t>你們所受的，不是奴僕的心，仍舊害怕；所受的，乃是兒子的心，因此我們呼叫：「阿爸！父！」（羅</a:t>
            </a:r>
            <a:r>
              <a:rPr lang="en-US" altLang="zh-TW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超世紀中黑體" panose="02000000000000000000" pitchFamily="2" charset="-120"/>
                <a:ea typeface="超世紀中黑體" panose="02000000000000000000" pitchFamily="2" charset="-120"/>
              </a:rPr>
              <a:t>8:14-15</a:t>
            </a:r>
            <a:r>
              <a:rPr lang="zh-TW" altLang="en-US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超世紀中黑體" panose="02000000000000000000" pitchFamily="2" charset="-120"/>
                <a:ea typeface="超世紀中黑體" panose="02000000000000000000" pitchFamily="2" charset="-120"/>
              </a:rPr>
              <a:t>）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超世紀中黑體" panose="02000000000000000000" pitchFamily="2" charset="-120"/>
              <a:ea typeface="超世紀中黑體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83857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2742</Words>
  <Application>Microsoft Office PowerPoint</Application>
  <PresentationFormat>寬螢幕</PresentationFormat>
  <Paragraphs>62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超世紀中黑體</vt:lpstr>
      <vt:lpstr>超世紀細毛楷</vt:lpstr>
      <vt:lpstr>標楷體</vt:lpstr>
      <vt:lpstr>Arial</vt:lpstr>
      <vt:lpstr>Calibri</vt:lpstr>
      <vt:lpstr>Calibri Light</vt:lpstr>
      <vt:lpstr>Gentium Basic</vt:lpstr>
      <vt:lpstr>Times New Roman</vt:lpstr>
      <vt:lpstr>回顧</vt:lpstr>
      <vt:lpstr>靈命的深度決定屬靈的高度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文峻 戴</dc:creator>
  <cp:lastModifiedBy>文峻 戴</cp:lastModifiedBy>
  <cp:revision>23</cp:revision>
  <cp:lastPrinted>2025-02-15T12:03:34Z</cp:lastPrinted>
  <dcterms:created xsi:type="dcterms:W3CDTF">2025-02-14T15:17:46Z</dcterms:created>
  <dcterms:modified xsi:type="dcterms:W3CDTF">2025-02-15T13:46:29Z</dcterms:modified>
</cp:coreProperties>
</file>