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photoAlbum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0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FCEF160-CB0D-514A-3E1E-84EF4E010E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FF05D60-6D8D-BB77-5135-BE8475FE7D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61271C9-F795-B92D-9B66-EFE537EF7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63C3-599C-42AF-B08D-CEBAC91C09A6}" type="datetimeFigureOut">
              <a:rPr lang="zh-TW" altLang="en-US" smtClean="0"/>
              <a:t>2025/4/13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58E7EEA-7129-2009-12A4-A7ED14912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EAF5EE0-95CC-9344-CC52-9668EEF5A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F7F2-86B3-4E96-AB3B-FE7B1FD548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2747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341E855-E4F8-D3EF-0A7C-63F5EE580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796F2DA-7E18-9254-23D8-66F7DA2308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CD812F8-3F52-F8B7-93C7-ABC856A12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63C3-599C-42AF-B08D-CEBAC91C09A6}" type="datetimeFigureOut">
              <a:rPr lang="zh-TW" altLang="en-US" smtClean="0"/>
              <a:t>2025/4/13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172867F-AA84-646B-8D0E-36CC313C3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030D851-0859-0AB2-18A3-BD018DACB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F7F2-86B3-4E96-AB3B-FE7B1FD548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5057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5AF6502F-EF54-FB38-965A-F0A060377C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DD37602-4648-3B78-B7E3-6D1E5D71E9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D46B243-3ADA-6A6C-9985-AFD4AE647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63C3-599C-42AF-B08D-CEBAC91C09A6}" type="datetimeFigureOut">
              <a:rPr lang="zh-TW" altLang="en-US" smtClean="0"/>
              <a:t>2025/4/13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B9CE8E0-2FCE-56C0-5C7A-B33FC990B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DA94D49-56AD-AF52-15B3-93AE71638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F7F2-86B3-4E96-AB3B-FE7B1FD548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3901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1DE351-BF51-ECE0-5637-8A90F5940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97CFC01-9333-87F3-37FE-E11E6565A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91909D0-0999-928A-63AA-D1EF1AC67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63C3-599C-42AF-B08D-CEBAC91C09A6}" type="datetimeFigureOut">
              <a:rPr lang="zh-TW" altLang="en-US" smtClean="0"/>
              <a:t>2025/4/13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CFC1F0E-6955-DC67-8F27-06BB804E3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4E598E8-A3C5-AE1F-A55D-12AFB3DBF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F7F2-86B3-4E96-AB3B-FE7B1FD548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9119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44F2563-699A-A946-EBC1-ED700937C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6B8D56F-2AFE-D99E-C554-593DB258D9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D2D1C3F-2104-080E-6B72-6EABA0E43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63C3-599C-42AF-B08D-CEBAC91C09A6}" type="datetimeFigureOut">
              <a:rPr lang="zh-TW" altLang="en-US" smtClean="0"/>
              <a:t>2025/4/13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839A069-1B3A-BAD2-F16B-7C847F7C9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64C9731-4C6D-3150-E6A7-3B85C05D4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F7F2-86B3-4E96-AB3B-FE7B1FD548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0751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27F8913-091E-00D4-B447-64D7096D4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2D26285-535A-80D7-BC59-ABDE1C24CA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37E10F3-8798-A36C-8539-AA40C4F8CB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14F2CDC-98CF-AB04-9BA2-78F30BB71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63C3-599C-42AF-B08D-CEBAC91C09A6}" type="datetimeFigureOut">
              <a:rPr lang="zh-TW" altLang="en-US" smtClean="0"/>
              <a:t>2025/4/13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033D66E-73D2-77DA-E265-C1B173A05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5B66206-35A1-07EB-B5E6-16BE3EAC6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F7F2-86B3-4E96-AB3B-FE7B1FD548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4530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60B1434-1AD1-15B2-2F26-4D52F9F14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3BB7EB7-7EA3-9AC2-ACFE-E07424497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0C1D8F4-84E8-F6DE-06F2-15A4A52400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38C73E2-5E81-3B05-1927-6CDDB9A071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41563213-87D9-EE8C-8774-905F057C55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A77084E4-C8D6-242E-8435-2DCEE3B43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63C3-599C-42AF-B08D-CEBAC91C09A6}" type="datetimeFigureOut">
              <a:rPr lang="zh-TW" altLang="en-US" smtClean="0"/>
              <a:t>2025/4/13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B6016069-BE7D-E3DB-292E-32DE3917F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1628A3CB-3C38-7443-E89A-BD76CC6F6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F7F2-86B3-4E96-AB3B-FE7B1FD548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143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72F3FE7-36CA-03C0-B1EB-6D99B7DDA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28D17DC-3609-15DF-EFD3-E9F942018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63C3-599C-42AF-B08D-CEBAC91C09A6}" type="datetimeFigureOut">
              <a:rPr lang="zh-TW" altLang="en-US" smtClean="0"/>
              <a:t>2025/4/13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7F16E8C-7675-6376-D866-45C5A8CB6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83709B9-30CF-A412-C314-04A824392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F7F2-86B3-4E96-AB3B-FE7B1FD548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9255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B68A59C3-FB4A-0053-CB8C-29A32C05F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63C3-599C-42AF-B08D-CEBAC91C09A6}" type="datetimeFigureOut">
              <a:rPr lang="zh-TW" altLang="en-US" smtClean="0"/>
              <a:t>2025/4/13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FF21192F-81F4-DC1F-ED9E-EC8B30C49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7352891-C8F1-6370-5EEB-10D487D31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F7F2-86B3-4E96-AB3B-FE7B1FD548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1606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B7BBD6-7914-4C20-7A78-22A493BD2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F7BFF54-1AD2-315C-E4F7-FA4CB6B7A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44345E7-3AAD-7A36-6370-272C7AA03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5359736-6CA2-044C-D04F-CD489BAF8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63C3-599C-42AF-B08D-CEBAC91C09A6}" type="datetimeFigureOut">
              <a:rPr lang="zh-TW" altLang="en-US" smtClean="0"/>
              <a:t>2025/4/13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AEDF906-4B7C-60BA-882C-614A4C28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0D2EE09-1416-3693-49DA-47DB72CAA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F7F2-86B3-4E96-AB3B-FE7B1FD548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9228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5E8AAE-5CED-869F-21BE-9BC23E30E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22EFB18D-1B85-DB64-97AD-BB9595BA53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46546E1-B22A-210C-73A0-0E45841EBD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48E0C8C-E749-5C45-6AB3-001FA06C0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63C3-599C-42AF-B08D-CEBAC91C09A6}" type="datetimeFigureOut">
              <a:rPr lang="zh-TW" altLang="en-US" smtClean="0"/>
              <a:t>2025/4/13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D7BD988-0D51-7DF1-9156-C7FD69C03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C76CF28-DFD8-F28E-6641-2CBFC5BDE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F7F2-86B3-4E96-AB3B-FE7B1FD548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8814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4419D10B-8FB0-CC71-96CA-BEC16BDF5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8630EAB-A125-6D6D-7676-228E5B6D1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DBC0A56-EA4B-DAC6-4A78-BC0FCDA9A8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963C3-599C-42AF-B08D-CEBAC91C09A6}" type="datetimeFigureOut">
              <a:rPr lang="zh-TW" altLang="en-US" smtClean="0"/>
              <a:t>2025/4/13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EBE68F0-B069-423B-AE1C-564E4AEEEE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A001C99-56C8-7D15-3F35-6DC8588DD5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4F7F2-86B3-4E96-AB3B-FE7B1FD548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78808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投影片1">
            <a:extLst>
              <a:ext uri="{FF2B5EF4-FFF2-40B4-BE49-F238E27FC236}">
                <a16:creationId xmlns:a16="http://schemas.microsoft.com/office/drawing/2014/main" id="{E42C1642-06AD-3A85-CF9E-85A60AA461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165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投影片10">
            <a:extLst>
              <a:ext uri="{FF2B5EF4-FFF2-40B4-BE49-F238E27FC236}">
                <a16:creationId xmlns:a16="http://schemas.microsoft.com/office/drawing/2014/main" id="{EBCFB2AB-76D9-D0EC-CDCF-BE837200A17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896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投影片11">
            <a:extLst>
              <a:ext uri="{FF2B5EF4-FFF2-40B4-BE49-F238E27FC236}">
                <a16:creationId xmlns:a16="http://schemas.microsoft.com/office/drawing/2014/main" id="{69FE46CB-F22B-40D8-36BD-99C72A0642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454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投影片12">
            <a:extLst>
              <a:ext uri="{FF2B5EF4-FFF2-40B4-BE49-F238E27FC236}">
                <a16:creationId xmlns:a16="http://schemas.microsoft.com/office/drawing/2014/main" id="{0188745F-9AFD-E607-2C92-0D10B521A1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750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投影片13">
            <a:extLst>
              <a:ext uri="{FF2B5EF4-FFF2-40B4-BE49-F238E27FC236}">
                <a16:creationId xmlns:a16="http://schemas.microsoft.com/office/drawing/2014/main" id="{4E035EC6-2A5D-541D-4E13-D9FA46A520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673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投影片14">
            <a:extLst>
              <a:ext uri="{FF2B5EF4-FFF2-40B4-BE49-F238E27FC236}">
                <a16:creationId xmlns:a16="http://schemas.microsoft.com/office/drawing/2014/main" id="{7F3CA2E7-84E5-B0FE-2686-CB7FEC1AC4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454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投影片15">
            <a:extLst>
              <a:ext uri="{FF2B5EF4-FFF2-40B4-BE49-F238E27FC236}">
                <a16:creationId xmlns:a16="http://schemas.microsoft.com/office/drawing/2014/main" id="{1908A1EE-C1FC-9F8A-3008-0160822041B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123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投影片16">
            <a:extLst>
              <a:ext uri="{FF2B5EF4-FFF2-40B4-BE49-F238E27FC236}">
                <a16:creationId xmlns:a16="http://schemas.microsoft.com/office/drawing/2014/main" id="{FADA6827-AD86-6345-B580-F86F3B7912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9078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投影片17">
            <a:extLst>
              <a:ext uri="{FF2B5EF4-FFF2-40B4-BE49-F238E27FC236}">
                <a16:creationId xmlns:a16="http://schemas.microsoft.com/office/drawing/2014/main" id="{12E4799C-DB95-54D2-E292-74A4160001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6487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投影片18">
            <a:extLst>
              <a:ext uri="{FF2B5EF4-FFF2-40B4-BE49-F238E27FC236}">
                <a16:creationId xmlns:a16="http://schemas.microsoft.com/office/drawing/2014/main" id="{0A6C85B5-F8F3-1A43-F6EE-14632C9A1E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9004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投影片19">
            <a:extLst>
              <a:ext uri="{FF2B5EF4-FFF2-40B4-BE49-F238E27FC236}">
                <a16:creationId xmlns:a16="http://schemas.microsoft.com/office/drawing/2014/main" id="{A299AEEE-40DD-7961-C872-4880214BFA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328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投影片2">
            <a:extLst>
              <a:ext uri="{FF2B5EF4-FFF2-40B4-BE49-F238E27FC236}">
                <a16:creationId xmlns:a16="http://schemas.microsoft.com/office/drawing/2014/main" id="{F78A9617-F3E1-77C4-F852-696FB8CBBB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7213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投影片20">
            <a:extLst>
              <a:ext uri="{FF2B5EF4-FFF2-40B4-BE49-F238E27FC236}">
                <a16:creationId xmlns:a16="http://schemas.microsoft.com/office/drawing/2014/main" id="{441ED416-D7E0-E049-4AE5-F2D8A7ED93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633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投影片21">
            <a:extLst>
              <a:ext uri="{FF2B5EF4-FFF2-40B4-BE49-F238E27FC236}">
                <a16:creationId xmlns:a16="http://schemas.microsoft.com/office/drawing/2014/main" id="{E1EF1D22-B575-527C-27CA-3B52D5F1F6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022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投影片22">
            <a:extLst>
              <a:ext uri="{FF2B5EF4-FFF2-40B4-BE49-F238E27FC236}">
                <a16:creationId xmlns:a16="http://schemas.microsoft.com/office/drawing/2014/main" id="{034D6FF3-8A28-3C17-E288-BB9FE80B80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9413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投影片23">
            <a:extLst>
              <a:ext uri="{FF2B5EF4-FFF2-40B4-BE49-F238E27FC236}">
                <a16:creationId xmlns:a16="http://schemas.microsoft.com/office/drawing/2014/main" id="{8762C920-23E5-5CE6-F5E4-98D44974D0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5016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投影片24">
            <a:extLst>
              <a:ext uri="{FF2B5EF4-FFF2-40B4-BE49-F238E27FC236}">
                <a16:creationId xmlns:a16="http://schemas.microsoft.com/office/drawing/2014/main" id="{6E7A9898-6305-0FC3-B346-E7D9C47562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636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投影片25">
            <a:extLst>
              <a:ext uri="{FF2B5EF4-FFF2-40B4-BE49-F238E27FC236}">
                <a16:creationId xmlns:a16="http://schemas.microsoft.com/office/drawing/2014/main" id="{99454C2B-C159-D910-A96F-171EB6A32A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5673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投影片26">
            <a:extLst>
              <a:ext uri="{FF2B5EF4-FFF2-40B4-BE49-F238E27FC236}">
                <a16:creationId xmlns:a16="http://schemas.microsoft.com/office/drawing/2014/main" id="{36DF7E56-74C9-9C3E-9D70-AD3D67B258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7717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投影片27">
            <a:extLst>
              <a:ext uri="{FF2B5EF4-FFF2-40B4-BE49-F238E27FC236}">
                <a16:creationId xmlns:a16="http://schemas.microsoft.com/office/drawing/2014/main" id="{B2D10717-80BD-CA44-0347-5B79A93732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9778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投影片28">
            <a:extLst>
              <a:ext uri="{FF2B5EF4-FFF2-40B4-BE49-F238E27FC236}">
                <a16:creationId xmlns:a16="http://schemas.microsoft.com/office/drawing/2014/main" id="{C2DD1A7F-1321-C4C2-3E01-695832ABC61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6871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投影片29">
            <a:extLst>
              <a:ext uri="{FF2B5EF4-FFF2-40B4-BE49-F238E27FC236}">
                <a16:creationId xmlns:a16="http://schemas.microsoft.com/office/drawing/2014/main" id="{EC53C67E-B418-01B5-4759-0F060FEA00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454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投影片3">
            <a:extLst>
              <a:ext uri="{FF2B5EF4-FFF2-40B4-BE49-F238E27FC236}">
                <a16:creationId xmlns:a16="http://schemas.microsoft.com/office/drawing/2014/main" id="{6116F176-2559-23F0-FE02-FCED8E5FF4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6722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投影片30">
            <a:extLst>
              <a:ext uri="{FF2B5EF4-FFF2-40B4-BE49-F238E27FC236}">
                <a16:creationId xmlns:a16="http://schemas.microsoft.com/office/drawing/2014/main" id="{55379C72-2370-5199-76E8-B0CDF24ED8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2429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投影片31">
            <a:extLst>
              <a:ext uri="{FF2B5EF4-FFF2-40B4-BE49-F238E27FC236}">
                <a16:creationId xmlns:a16="http://schemas.microsoft.com/office/drawing/2014/main" id="{16FA94A0-6CA4-D662-117B-AFAFD52FE2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8599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投影片32">
            <a:extLst>
              <a:ext uri="{FF2B5EF4-FFF2-40B4-BE49-F238E27FC236}">
                <a16:creationId xmlns:a16="http://schemas.microsoft.com/office/drawing/2014/main" id="{6FC6E2E6-4469-30AE-7F68-F3926A4747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278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投影片33">
            <a:extLst>
              <a:ext uri="{FF2B5EF4-FFF2-40B4-BE49-F238E27FC236}">
                <a16:creationId xmlns:a16="http://schemas.microsoft.com/office/drawing/2014/main" id="{55DE8013-7D8C-F143-1CC1-9091936048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2905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投影片34">
            <a:extLst>
              <a:ext uri="{FF2B5EF4-FFF2-40B4-BE49-F238E27FC236}">
                <a16:creationId xmlns:a16="http://schemas.microsoft.com/office/drawing/2014/main" id="{D8742FF1-E93F-3CCB-23E0-1FE1F95F5F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5273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投影片35">
            <a:extLst>
              <a:ext uri="{FF2B5EF4-FFF2-40B4-BE49-F238E27FC236}">
                <a16:creationId xmlns:a16="http://schemas.microsoft.com/office/drawing/2014/main" id="{48A352B8-6F94-848E-107E-E6619A376A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4298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投影片36">
            <a:extLst>
              <a:ext uri="{FF2B5EF4-FFF2-40B4-BE49-F238E27FC236}">
                <a16:creationId xmlns:a16="http://schemas.microsoft.com/office/drawing/2014/main" id="{3C6BF23F-03B9-58BD-2470-F785F41DA7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4101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投影片37">
            <a:extLst>
              <a:ext uri="{FF2B5EF4-FFF2-40B4-BE49-F238E27FC236}">
                <a16:creationId xmlns:a16="http://schemas.microsoft.com/office/drawing/2014/main" id="{82DE2FC4-5AC4-C836-D1C5-34DE44D3B5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9006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投影片38">
            <a:extLst>
              <a:ext uri="{FF2B5EF4-FFF2-40B4-BE49-F238E27FC236}">
                <a16:creationId xmlns:a16="http://schemas.microsoft.com/office/drawing/2014/main" id="{13D9DE29-F533-3F02-7DA3-81E0CF7DEB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1565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投影片39">
            <a:extLst>
              <a:ext uri="{FF2B5EF4-FFF2-40B4-BE49-F238E27FC236}">
                <a16:creationId xmlns:a16="http://schemas.microsoft.com/office/drawing/2014/main" id="{BCB69D31-2389-141E-285B-01E6A947DE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071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投影片4">
            <a:extLst>
              <a:ext uri="{FF2B5EF4-FFF2-40B4-BE49-F238E27FC236}">
                <a16:creationId xmlns:a16="http://schemas.microsoft.com/office/drawing/2014/main" id="{36489B1F-2C5E-EBB6-8EEC-38DD0AC183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9779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投影片40">
            <a:extLst>
              <a:ext uri="{FF2B5EF4-FFF2-40B4-BE49-F238E27FC236}">
                <a16:creationId xmlns:a16="http://schemas.microsoft.com/office/drawing/2014/main" id="{AF159AB8-24E9-5B3B-8CFB-172D13C3893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7878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投影片41">
            <a:extLst>
              <a:ext uri="{FF2B5EF4-FFF2-40B4-BE49-F238E27FC236}">
                <a16:creationId xmlns:a16="http://schemas.microsoft.com/office/drawing/2014/main" id="{8A0BBDA7-6CC6-F69D-DF52-7966B3B206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5930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投影片42">
            <a:extLst>
              <a:ext uri="{FF2B5EF4-FFF2-40B4-BE49-F238E27FC236}">
                <a16:creationId xmlns:a16="http://schemas.microsoft.com/office/drawing/2014/main" id="{AE015EC9-78DE-C7AB-D77A-7D32090DC2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0661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投影片43">
            <a:extLst>
              <a:ext uri="{FF2B5EF4-FFF2-40B4-BE49-F238E27FC236}">
                <a16:creationId xmlns:a16="http://schemas.microsoft.com/office/drawing/2014/main" id="{BE0FE9D9-CFB0-3D3D-8F83-987D699816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0187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投影片44">
            <a:extLst>
              <a:ext uri="{FF2B5EF4-FFF2-40B4-BE49-F238E27FC236}">
                <a16:creationId xmlns:a16="http://schemas.microsoft.com/office/drawing/2014/main" id="{D0E88759-B858-B623-5F46-E2BEB06427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9770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投影片45">
            <a:extLst>
              <a:ext uri="{FF2B5EF4-FFF2-40B4-BE49-F238E27FC236}">
                <a16:creationId xmlns:a16="http://schemas.microsoft.com/office/drawing/2014/main" id="{14A5023C-67E6-AF0A-DFF9-257D942CDB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0384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投影片46">
            <a:extLst>
              <a:ext uri="{FF2B5EF4-FFF2-40B4-BE49-F238E27FC236}">
                <a16:creationId xmlns:a16="http://schemas.microsoft.com/office/drawing/2014/main" id="{DA61A9BB-7417-5569-47A0-A648CE3F27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1236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投影片47">
            <a:extLst>
              <a:ext uri="{FF2B5EF4-FFF2-40B4-BE49-F238E27FC236}">
                <a16:creationId xmlns:a16="http://schemas.microsoft.com/office/drawing/2014/main" id="{07D973E8-2171-00C5-401C-A6A83C9499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6179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投影片48">
            <a:extLst>
              <a:ext uri="{FF2B5EF4-FFF2-40B4-BE49-F238E27FC236}">
                <a16:creationId xmlns:a16="http://schemas.microsoft.com/office/drawing/2014/main" id="{090793A7-8ACE-644C-CDBC-B39E60C8FF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5347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投影片49">
            <a:extLst>
              <a:ext uri="{FF2B5EF4-FFF2-40B4-BE49-F238E27FC236}">
                <a16:creationId xmlns:a16="http://schemas.microsoft.com/office/drawing/2014/main" id="{5905F93E-1AE2-1F76-7E7D-60312E6165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037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投影片5">
            <a:extLst>
              <a:ext uri="{FF2B5EF4-FFF2-40B4-BE49-F238E27FC236}">
                <a16:creationId xmlns:a16="http://schemas.microsoft.com/office/drawing/2014/main" id="{837B4439-33E0-0F7E-6055-E0EE6FA5B7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68311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投影片50">
            <a:extLst>
              <a:ext uri="{FF2B5EF4-FFF2-40B4-BE49-F238E27FC236}">
                <a16:creationId xmlns:a16="http://schemas.microsoft.com/office/drawing/2014/main" id="{38F87059-9455-F33D-9233-D1508885B2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283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投影片6">
            <a:extLst>
              <a:ext uri="{FF2B5EF4-FFF2-40B4-BE49-F238E27FC236}">
                <a16:creationId xmlns:a16="http://schemas.microsoft.com/office/drawing/2014/main" id="{816BEE1C-BD4A-D454-F5BD-2997407C92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463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投影片7">
            <a:extLst>
              <a:ext uri="{FF2B5EF4-FFF2-40B4-BE49-F238E27FC236}">
                <a16:creationId xmlns:a16="http://schemas.microsoft.com/office/drawing/2014/main" id="{E7EC7BEA-9555-9773-26F0-DA164659CA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927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投影片8">
            <a:extLst>
              <a:ext uri="{FF2B5EF4-FFF2-40B4-BE49-F238E27FC236}">
                <a16:creationId xmlns:a16="http://schemas.microsoft.com/office/drawing/2014/main" id="{69EB3AE5-9AA5-84F2-CEF6-BB556A03C2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590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投影片9">
            <a:extLst>
              <a:ext uri="{FF2B5EF4-FFF2-40B4-BE49-F238E27FC236}">
                <a16:creationId xmlns:a16="http://schemas.microsoft.com/office/drawing/2014/main" id="{A52299DB-DFCC-8A9C-9443-AA73ED2367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054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寬螢幕</PresentationFormat>
  <Paragraphs>0</Paragraphs>
  <Slides>50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50</vt:i4>
      </vt:variant>
    </vt:vector>
  </HeadingPairs>
  <TitlesOfParts>
    <vt:vector size="54" baseType="lpstr"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Steven Ju</dc:creator>
  <cp:lastModifiedBy>Steven Ju</cp:lastModifiedBy>
  <cp:revision>1</cp:revision>
  <dcterms:created xsi:type="dcterms:W3CDTF">2025-04-12T22:07:02Z</dcterms:created>
  <dcterms:modified xsi:type="dcterms:W3CDTF">2025-04-12T22:07:15Z</dcterms:modified>
</cp:coreProperties>
</file>